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71" r:id="rId3"/>
    <p:sldId id="257" r:id="rId4"/>
    <p:sldId id="267" r:id="rId5"/>
    <p:sldId id="258" r:id="rId6"/>
    <p:sldId id="273" r:id="rId7"/>
    <p:sldId id="260" r:id="rId8"/>
    <p:sldId id="279" r:id="rId9"/>
    <p:sldId id="277" r:id="rId10"/>
    <p:sldId id="280" r:id="rId11"/>
    <p:sldId id="278" r:id="rId12"/>
    <p:sldId id="281" r:id="rId13"/>
    <p:sldId id="274" r:id="rId14"/>
    <p:sldId id="275" r:id="rId15"/>
    <p:sldId id="282" r:id="rId16"/>
    <p:sldId id="262" r:id="rId17"/>
    <p:sldId id="263" r:id="rId18"/>
    <p:sldId id="264" r:id="rId19"/>
    <p:sldId id="265" r:id="rId20"/>
    <p:sldId id="266" r:id="rId21"/>
    <p:sldId id="272" r:id="rId22"/>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B4D7"/>
    <a:srgbClr val="E0E4E5"/>
    <a:srgbClr val="B19181"/>
    <a:srgbClr val="BB9E90"/>
    <a:srgbClr val="B9B5B4"/>
    <a:srgbClr val="91B7CC"/>
    <a:srgbClr val="91B6C8"/>
    <a:srgbClr val="7097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p:restoredTop sz="94643"/>
  </p:normalViewPr>
  <p:slideViewPr>
    <p:cSldViewPr snapToGrid="0">
      <p:cViewPr varScale="1">
        <p:scale>
          <a:sx n="74" d="100"/>
          <a:sy n="74" d="100"/>
        </p:scale>
        <p:origin x="200" y="5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16D65-1DBC-44B5-9623-9F64B0F501F6}" type="datetimeFigureOut">
              <a:rPr lang="zh-CN" altLang="en-US" smtClean="0"/>
              <a:t>2018/12/24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CEAFF-9B10-474D-A047-B18969AD25B8}" type="slidenum">
              <a:rPr lang="zh-CN" altLang="en-US" smtClean="0"/>
              <a:t>‹#›</a:t>
            </a:fld>
            <a:endParaRPr lang="zh-CN" altLang="en-US"/>
          </a:p>
        </p:txBody>
      </p:sp>
    </p:spTree>
    <p:extLst>
      <p:ext uri="{BB962C8B-B14F-4D97-AF65-F5344CB8AC3E}">
        <p14:creationId xmlns:p14="http://schemas.microsoft.com/office/powerpoint/2010/main" val="3577712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20</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87945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AE159293-13C3-431C-96B2-02565EACC1CC}" type="datetimeFigureOut">
              <a:rPr lang="zh-CN" altLang="en-US"/>
              <a:pPr>
                <a:defRPr/>
              </a:pPr>
              <a:t>2018/12/24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A0BF661C-49EA-4EA8-89D0-28E7AB4E67A6}" type="slidenum">
              <a:rPr lang="zh-CN" altLang="en-US"/>
              <a:pPr>
                <a:defRPr/>
              </a:pPr>
              <a:t>‹#›</a:t>
            </a:fld>
            <a:endParaRPr lang="zh-CN" altLang="en-US"/>
          </a:p>
        </p:txBody>
      </p:sp>
    </p:spTree>
    <p:extLst>
      <p:ext uri="{BB962C8B-B14F-4D97-AF65-F5344CB8AC3E}">
        <p14:creationId xmlns:p14="http://schemas.microsoft.com/office/powerpoint/2010/main" val="397779890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EA0599A-8BCF-49C3-80F0-6C4A394E5461}" type="datetimeFigureOut">
              <a:rPr lang="zh-CN" altLang="en-US"/>
              <a:pPr>
                <a:defRPr/>
              </a:pPr>
              <a:t>2018/12/24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876DBC4E-EE93-48BD-8497-BC66B9D0F4FE}" type="slidenum">
              <a:rPr lang="zh-CN" altLang="en-US"/>
              <a:pPr>
                <a:defRPr/>
              </a:pPr>
              <a:t>‹#›</a:t>
            </a:fld>
            <a:endParaRPr lang="zh-CN" altLang="en-US"/>
          </a:p>
        </p:txBody>
      </p:sp>
    </p:spTree>
    <p:extLst>
      <p:ext uri="{BB962C8B-B14F-4D97-AF65-F5344CB8AC3E}">
        <p14:creationId xmlns:p14="http://schemas.microsoft.com/office/powerpoint/2010/main" val="233676393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E76A65C1-0015-42A9-B531-C8032FB2F9AA}" type="datetimeFigureOut">
              <a:rPr lang="zh-CN" altLang="en-US"/>
              <a:pPr>
                <a:defRPr/>
              </a:pPr>
              <a:t>2018/12/24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AC4858F-E319-4BB9-9B32-97EA17271E9F}" type="slidenum">
              <a:rPr lang="zh-CN" altLang="en-US"/>
              <a:pPr>
                <a:defRPr/>
              </a:pPr>
              <a:t>‹#›</a:t>
            </a:fld>
            <a:endParaRPr lang="zh-CN" altLang="en-US"/>
          </a:p>
        </p:txBody>
      </p:sp>
    </p:spTree>
    <p:extLst>
      <p:ext uri="{BB962C8B-B14F-4D97-AF65-F5344CB8AC3E}">
        <p14:creationId xmlns:p14="http://schemas.microsoft.com/office/powerpoint/2010/main" val="168465261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2018/12/24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83508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2018/12/24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54870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2018/12/24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93002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2018/12/24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6580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2018/12/24</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75420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2018/12/24</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80756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2018/12/24</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38048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2018/12/24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20135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F7124C23-C459-4EC2-A65D-5AD826604240}" type="datetimeFigureOut">
              <a:rPr lang="zh-CN" altLang="en-US"/>
              <a:pPr>
                <a:defRPr/>
              </a:pPr>
              <a:t>2018/12/24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5C3269CB-243B-4FDE-A12F-27826699C688}" type="slidenum">
              <a:rPr lang="zh-CN" altLang="en-US"/>
              <a:pPr>
                <a:defRPr/>
              </a:pPr>
              <a:t>‹#›</a:t>
            </a:fld>
            <a:endParaRPr lang="zh-CN" altLang="en-US"/>
          </a:p>
        </p:txBody>
      </p:sp>
    </p:spTree>
    <p:extLst>
      <p:ext uri="{BB962C8B-B14F-4D97-AF65-F5344CB8AC3E}">
        <p14:creationId xmlns:p14="http://schemas.microsoft.com/office/powerpoint/2010/main" val="1212369113"/>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2018/12/24</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240859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2018/12/24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83577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2018/12/24</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84475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837F6488-FE22-4E2D-AFC5-505612EEA9B0}" type="datetimeFigureOut">
              <a:rPr lang="zh-CN" altLang="en-US"/>
              <a:pPr>
                <a:defRPr/>
              </a:pPr>
              <a:t>2018/12/24</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9B8581E-745F-4627-A917-65FA2EA33684}" type="slidenum">
              <a:rPr lang="zh-CN" altLang="en-US"/>
              <a:pPr>
                <a:defRPr/>
              </a:pPr>
              <a:t>‹#›</a:t>
            </a:fld>
            <a:endParaRPr lang="zh-CN" altLang="en-US"/>
          </a:p>
        </p:txBody>
      </p:sp>
    </p:spTree>
    <p:extLst>
      <p:ext uri="{BB962C8B-B14F-4D97-AF65-F5344CB8AC3E}">
        <p14:creationId xmlns:p14="http://schemas.microsoft.com/office/powerpoint/2010/main" val="279996196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F316CA7D-23F7-475C-BF17-2F5FF0339212}" type="datetimeFigureOut">
              <a:rPr lang="zh-CN" altLang="en-US"/>
              <a:pPr>
                <a:defRPr/>
              </a:pPr>
              <a:t>2018/12/24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12B88A9-6796-4A82-B1E8-DD5250975AE5}" type="slidenum">
              <a:rPr lang="zh-CN" altLang="en-US"/>
              <a:pPr>
                <a:defRPr/>
              </a:pPr>
              <a:t>‹#›</a:t>
            </a:fld>
            <a:endParaRPr lang="zh-CN" altLang="en-US"/>
          </a:p>
        </p:txBody>
      </p:sp>
    </p:spTree>
    <p:extLst>
      <p:ext uri="{BB962C8B-B14F-4D97-AF65-F5344CB8AC3E}">
        <p14:creationId xmlns:p14="http://schemas.microsoft.com/office/powerpoint/2010/main" val="2210229097"/>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3CB5CD41-E322-4E89-855B-E319408550B3}" type="datetimeFigureOut">
              <a:rPr lang="zh-CN" altLang="en-US"/>
              <a:pPr>
                <a:defRPr/>
              </a:pPr>
              <a:t>2018/12/24</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768B19CD-A1C7-49B9-B94C-7E64C628CF15}" type="slidenum">
              <a:rPr lang="zh-CN" altLang="en-US"/>
              <a:pPr>
                <a:defRPr/>
              </a:pPr>
              <a:t>‹#›</a:t>
            </a:fld>
            <a:endParaRPr lang="zh-CN" altLang="en-US"/>
          </a:p>
        </p:txBody>
      </p:sp>
    </p:spTree>
    <p:extLst>
      <p:ext uri="{BB962C8B-B14F-4D97-AF65-F5344CB8AC3E}">
        <p14:creationId xmlns:p14="http://schemas.microsoft.com/office/powerpoint/2010/main" val="354569198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AD755814-3944-48B5-8D86-3DC3E3CABF8C}" type="datetimeFigureOut">
              <a:rPr lang="zh-CN" altLang="en-US"/>
              <a:pPr>
                <a:defRPr/>
              </a:pPr>
              <a:t>2018/12/24</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CD083624-5C1E-4438-8F17-97072CCC208E}" type="slidenum">
              <a:rPr lang="zh-CN" altLang="en-US"/>
              <a:pPr>
                <a:defRPr/>
              </a:pPr>
              <a:t>‹#›</a:t>
            </a:fld>
            <a:endParaRPr lang="zh-CN" altLang="en-US"/>
          </a:p>
        </p:txBody>
      </p:sp>
    </p:spTree>
    <p:extLst>
      <p:ext uri="{BB962C8B-B14F-4D97-AF65-F5344CB8AC3E}">
        <p14:creationId xmlns:p14="http://schemas.microsoft.com/office/powerpoint/2010/main" val="228748081"/>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12439A7C-7890-4654-9131-1B20A336898E}" type="datetimeFigureOut">
              <a:rPr lang="zh-CN" altLang="en-US"/>
              <a:pPr>
                <a:defRPr/>
              </a:pPr>
              <a:t>2018/12/24</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8DE8E92C-C462-4A67-9AEC-542B38A73477}" type="slidenum">
              <a:rPr lang="zh-CN" altLang="en-US"/>
              <a:pPr>
                <a:defRPr/>
              </a:pPr>
              <a:t>‹#›</a:t>
            </a:fld>
            <a:endParaRPr lang="zh-CN" altLang="en-US"/>
          </a:p>
        </p:txBody>
      </p:sp>
    </p:spTree>
    <p:extLst>
      <p:ext uri="{BB962C8B-B14F-4D97-AF65-F5344CB8AC3E}">
        <p14:creationId xmlns:p14="http://schemas.microsoft.com/office/powerpoint/2010/main" val="124003681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B9B1826-AC8D-48F1-87C4-ACFEF4AEC024}" type="datetimeFigureOut">
              <a:rPr lang="zh-CN" altLang="en-US"/>
              <a:pPr>
                <a:defRPr/>
              </a:pPr>
              <a:t>2018/12/24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6A1D585F-F591-420E-9554-726C7C50D9E0}" type="slidenum">
              <a:rPr lang="zh-CN" altLang="en-US"/>
              <a:pPr>
                <a:defRPr/>
              </a:pPr>
              <a:t>‹#›</a:t>
            </a:fld>
            <a:endParaRPr lang="zh-CN" altLang="en-US"/>
          </a:p>
        </p:txBody>
      </p:sp>
    </p:spTree>
    <p:extLst>
      <p:ext uri="{BB962C8B-B14F-4D97-AF65-F5344CB8AC3E}">
        <p14:creationId xmlns:p14="http://schemas.microsoft.com/office/powerpoint/2010/main" val="882010570"/>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2C4C83A1-2BB6-401B-9742-AB19F94783C4}" type="datetimeFigureOut">
              <a:rPr lang="zh-CN" altLang="en-US"/>
              <a:pPr>
                <a:defRPr/>
              </a:pPr>
              <a:t>2018/12/24</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BE7EC191-D937-4A92-8068-CABE790FFF9B}" type="slidenum">
              <a:rPr lang="zh-CN" altLang="en-US"/>
              <a:pPr>
                <a:defRPr/>
              </a:pPr>
              <a:t>‹#›</a:t>
            </a:fld>
            <a:endParaRPr lang="zh-CN" altLang="en-US"/>
          </a:p>
        </p:txBody>
      </p:sp>
    </p:spTree>
    <p:extLst>
      <p:ext uri="{BB962C8B-B14F-4D97-AF65-F5344CB8AC3E}">
        <p14:creationId xmlns:p14="http://schemas.microsoft.com/office/powerpoint/2010/main" val="2343827761"/>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898989"/>
                </a:solidFill>
              </a:defRPr>
            </a:lvl1pPr>
          </a:lstStyle>
          <a:p>
            <a:pPr>
              <a:defRPr/>
            </a:pPr>
            <a:fld id="{CD6D63A4-7BC2-4BB9-81EC-CD214106DA04}" type="datetimeFigureOut">
              <a:rPr lang="zh-CN" altLang="en-US"/>
              <a:pPr>
                <a:defRPr/>
              </a:pPr>
              <a:t>2018/12/24</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smtClean="0">
                <a:solidFill>
                  <a:srgbClr val="898989"/>
                </a:solidFill>
              </a:defRPr>
            </a:lvl1pPr>
          </a:lstStyle>
          <a:p>
            <a:pPr>
              <a:defRPr/>
            </a:pPr>
            <a:fld id="{125418E0-FE0D-4F5B-BD5F-6DFC748BD0E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16E5758D-A3C3-4E88-8AC0-22500507BD7E}" type="datetimeFigureOut">
              <a:rPr lang="zh-CN" altLang="en-US" smtClean="0">
                <a:solidFill>
                  <a:prstClr val="black">
                    <a:tint val="75000"/>
                  </a:prstClr>
                </a:solidFill>
                <a:latin typeface="Calibri" panose="020F0502020204030204"/>
              </a:rPr>
              <a:pPr eaLnBrk="1" fontAlgn="auto" hangingPunct="1">
                <a:spcBef>
                  <a:spcPts val="0"/>
                </a:spcBef>
                <a:spcAft>
                  <a:spcPts val="0"/>
                </a:spcAft>
              </a:pPr>
              <a:t>2018/12/24</a:t>
            </a:fld>
            <a:endParaRPr lang="zh-CN" altLang="en-US">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zh-CN" altLang="en-US">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AA4E786F-588D-4932-A7B2-AE3451FA4ACA}" type="slidenum">
              <a:rPr lang="zh-CN" altLang="en-US" smtClean="0">
                <a:solidFill>
                  <a:prstClr val="black">
                    <a:tint val="75000"/>
                  </a:prstClr>
                </a:solidFill>
                <a:latin typeface="Calibri" panose="020F0502020204030204"/>
              </a:rPr>
              <a:pPr eaLnBrk="1" fontAlgn="auto" hangingPunct="1">
                <a:spcBef>
                  <a:spcPts val="0"/>
                </a:spcBef>
                <a:spcAft>
                  <a:spcPts val="0"/>
                </a:spcAft>
              </a:pPr>
              <a:t>‹#›</a:t>
            </a:fld>
            <a:endParaRPr lang="zh-CN" alt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6607681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www.ypppt.com/moban/" TargetMode="External"/><Relationship Id="rId4" Type="http://schemas.openxmlformats.org/officeDocument/2006/relationships/hyperlink" Target="http://www.ypppt.com/jieri/" TargetMode="External"/><Relationship Id="rId5" Type="http://schemas.openxmlformats.org/officeDocument/2006/relationships/hyperlink" Target="http://www.ypppt.com/beijing/" TargetMode="External"/><Relationship Id="rId6" Type="http://schemas.openxmlformats.org/officeDocument/2006/relationships/hyperlink" Target="http://www.ypppt.com/tubiao/" TargetMode="External"/><Relationship Id="rId7" Type="http://schemas.openxmlformats.org/officeDocument/2006/relationships/hyperlink" Target="http://www.ypppt.com/sucai/" TargetMode="External"/><Relationship Id="rId8" Type="http://schemas.openxmlformats.org/officeDocument/2006/relationships/hyperlink" Target="http://www.ypppt.com/jiaocheng/" TargetMode="External"/><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4.emf"/><Relationship Id="rId7"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3"/>
          <p:cNvSpPr>
            <a:spLocks noChangeArrowheads="1"/>
          </p:cNvSpPr>
          <p:nvPr/>
        </p:nvSpPr>
        <p:spPr bwMode="auto">
          <a:xfrm>
            <a:off x="1707356" y="2218026"/>
            <a:ext cx="8777287" cy="2192340"/>
          </a:xfrm>
          <a:prstGeom prst="rect">
            <a:avLst/>
          </a:prstGeom>
          <a:solidFill>
            <a:srgbClr val="0D0D0D">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2052" name="组合 4"/>
          <p:cNvGrpSpPr>
            <a:grpSpLocks/>
          </p:cNvGrpSpPr>
          <p:nvPr/>
        </p:nvGrpSpPr>
        <p:grpSpPr bwMode="auto">
          <a:xfrm>
            <a:off x="2452688" y="2978150"/>
            <a:ext cx="939800" cy="901700"/>
            <a:chOff x="0" y="0"/>
            <a:chExt cx="4262236" cy="4090401"/>
          </a:xfrm>
        </p:grpSpPr>
        <p:sp>
          <p:nvSpPr>
            <p:cNvPr id="2065" name="等腰三角形 5"/>
            <p:cNvSpPr>
              <a:spLocks noChangeArrowheads="1"/>
            </p:cNvSpPr>
            <p:nvPr/>
          </p:nvSpPr>
          <p:spPr bwMode="auto">
            <a:xfrm>
              <a:off x="0" y="0"/>
              <a:ext cx="3320425" cy="3450557"/>
            </a:xfrm>
            <a:prstGeom prst="triangle">
              <a:avLst>
                <a:gd name="adj" fmla="val 10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6" name="等腰三角形 6"/>
            <p:cNvSpPr>
              <a:spLocks noChangeArrowheads="1"/>
            </p:cNvSpPr>
            <p:nvPr/>
          </p:nvSpPr>
          <p:spPr bwMode="auto">
            <a:xfrm rot="5400000">
              <a:off x="2111240" y="1939404"/>
              <a:ext cx="2418364" cy="1883627"/>
            </a:xfrm>
            <a:prstGeom prst="triangle">
              <a:avLst>
                <a:gd name="adj" fmla="val 10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7" name="椭圆 7"/>
            <p:cNvSpPr>
              <a:spLocks noChangeArrowheads="1"/>
            </p:cNvSpPr>
            <p:nvPr/>
          </p:nvSpPr>
          <p:spPr bwMode="auto">
            <a:xfrm>
              <a:off x="3641610" y="1672038"/>
              <a:ext cx="58872" cy="53241"/>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2053" name="组合 8"/>
          <p:cNvGrpSpPr>
            <a:grpSpLocks/>
          </p:cNvGrpSpPr>
          <p:nvPr/>
        </p:nvGrpSpPr>
        <p:grpSpPr bwMode="auto">
          <a:xfrm>
            <a:off x="9477375" y="3371850"/>
            <a:ext cx="839788" cy="877888"/>
            <a:chOff x="0" y="0"/>
            <a:chExt cx="3449737" cy="3606178"/>
          </a:xfrm>
        </p:grpSpPr>
        <p:sp>
          <p:nvSpPr>
            <p:cNvPr id="2062" name="等腰三角形 9"/>
            <p:cNvSpPr>
              <a:spLocks noChangeArrowheads="1"/>
            </p:cNvSpPr>
            <p:nvPr/>
          </p:nvSpPr>
          <p:spPr bwMode="auto">
            <a:xfrm rot="716823">
              <a:off x="0" y="0"/>
              <a:ext cx="3320428" cy="3450556"/>
            </a:xfrm>
            <a:prstGeom prst="triangle">
              <a:avLst>
                <a:gd name="adj" fmla="val 5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3" name="等腰三角形 10"/>
            <p:cNvSpPr>
              <a:spLocks noChangeArrowheads="1"/>
            </p:cNvSpPr>
            <p:nvPr/>
          </p:nvSpPr>
          <p:spPr bwMode="auto">
            <a:xfrm rot="-2580544">
              <a:off x="868895" y="1325164"/>
              <a:ext cx="2014750" cy="2281014"/>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4" name="椭圆 11"/>
            <p:cNvSpPr>
              <a:spLocks noChangeArrowheads="1"/>
            </p:cNvSpPr>
            <p:nvPr/>
          </p:nvSpPr>
          <p:spPr bwMode="auto">
            <a:xfrm>
              <a:off x="3390865" y="1639209"/>
              <a:ext cx="58872" cy="53241"/>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54" name="文本框 12"/>
          <p:cNvSpPr txBox="1">
            <a:spLocks noChangeArrowheads="1"/>
          </p:cNvSpPr>
          <p:nvPr/>
        </p:nvSpPr>
        <p:spPr bwMode="auto">
          <a:xfrm>
            <a:off x="2500202" y="2448710"/>
            <a:ext cx="75360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400" b="1" dirty="0" smtClean="0">
                <a:solidFill>
                  <a:schemeClr val="bg1"/>
                </a:solidFill>
                <a:latin typeface="微软雅黑" panose="020B0503020204020204" pitchFamily="34" charset="-122"/>
                <a:ea typeface="微软雅黑" panose="020B0503020204020204" pitchFamily="34" charset="-122"/>
              </a:rPr>
              <a:t>Accounting Manager</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055" name="文本框 13"/>
          <p:cNvSpPr txBox="1">
            <a:spLocks noChangeArrowheads="1"/>
          </p:cNvSpPr>
          <p:nvPr/>
        </p:nvSpPr>
        <p:spPr bwMode="auto">
          <a:xfrm>
            <a:off x="4757639" y="3706537"/>
            <a:ext cx="30212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1800" dirty="0" smtClean="0">
                <a:solidFill>
                  <a:schemeClr val="bg1"/>
                </a:solidFill>
                <a:latin typeface="微软雅黑" panose="020B0503020204020204" pitchFamily="34" charset="-122"/>
                <a:ea typeface="微软雅黑" panose="020B0503020204020204" pitchFamily="34" charset="-122"/>
              </a:rPr>
              <a:t>報告人： 臧英宏 </a:t>
            </a:r>
            <a:r>
              <a:rPr lang="zh-TW" altLang="en-US" sz="1800" smtClean="0">
                <a:solidFill>
                  <a:schemeClr val="bg1"/>
                </a:solidFill>
                <a:latin typeface="微软雅黑" panose="020B0503020204020204" pitchFamily="34" charset="-122"/>
                <a:ea typeface="微软雅黑" panose="020B0503020204020204" pitchFamily="34" charset="-122"/>
              </a:rPr>
              <a:t>、 張原銘</a:t>
            </a: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2057" name="直接连接符 16"/>
          <p:cNvCxnSpPr>
            <a:cxnSpLocks noChangeShapeType="1"/>
          </p:cNvCxnSpPr>
          <p:nvPr/>
        </p:nvCxnSpPr>
        <p:spPr bwMode="auto">
          <a:xfrm flipH="1">
            <a:off x="2687638" y="4551363"/>
            <a:ext cx="198278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2058" name="直接连接符 17"/>
          <p:cNvCxnSpPr>
            <a:cxnSpLocks noChangeShapeType="1"/>
          </p:cNvCxnSpPr>
          <p:nvPr/>
        </p:nvCxnSpPr>
        <p:spPr bwMode="auto">
          <a:xfrm flipH="1">
            <a:off x="7850188" y="4551363"/>
            <a:ext cx="203358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sp>
        <p:nvSpPr>
          <p:cNvPr id="2059" name="椭圆 18"/>
          <p:cNvSpPr>
            <a:spLocks noChangeArrowheads="1"/>
          </p:cNvSpPr>
          <p:nvPr/>
        </p:nvSpPr>
        <p:spPr bwMode="auto">
          <a:xfrm>
            <a:off x="2638425" y="4514850"/>
            <a:ext cx="74613" cy="73025"/>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0" name="椭圆 19"/>
          <p:cNvSpPr>
            <a:spLocks noChangeArrowheads="1"/>
          </p:cNvSpPr>
          <p:nvPr/>
        </p:nvSpPr>
        <p:spPr bwMode="auto">
          <a:xfrm>
            <a:off x="9823450" y="4514850"/>
            <a:ext cx="74613" cy="73025"/>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1" name="文本框 23"/>
          <p:cNvSpPr txBox="1">
            <a:spLocks noChangeArrowheads="1"/>
          </p:cNvSpPr>
          <p:nvPr/>
        </p:nvSpPr>
        <p:spPr bwMode="auto">
          <a:xfrm>
            <a:off x="5022056" y="4409081"/>
            <a:ext cx="2476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1800" dirty="0" smtClean="0">
                <a:solidFill>
                  <a:schemeClr val="bg1"/>
                </a:solidFill>
                <a:latin typeface="微软雅黑" panose="020B0503020204020204" pitchFamily="34" charset="-122"/>
                <a:ea typeface="微软雅黑" panose="020B0503020204020204" pitchFamily="34" charset="-122"/>
              </a:rPr>
              <a:t>為您設計的記帳好幫手</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组合 20"/>
          <p:cNvGrpSpPr>
            <a:grpSpLocks/>
          </p:cNvGrpSpPr>
          <p:nvPr/>
        </p:nvGrpSpPr>
        <p:grpSpPr bwMode="auto">
          <a:xfrm>
            <a:off x="0" y="381000"/>
            <a:ext cx="695325" cy="506413"/>
            <a:chOff x="0" y="0"/>
            <a:chExt cx="694944" cy="624651"/>
          </a:xfrm>
        </p:grpSpPr>
        <p:sp>
          <p:nvSpPr>
            <p:cNvPr id="7185"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7172"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2400" b="1" dirty="0" smtClean="0">
                <a:solidFill>
                  <a:schemeClr val="bg1"/>
                </a:solidFill>
                <a:latin typeface="微软雅黑" panose="020B0503020204020204" pitchFamily="34" charset="-122"/>
                <a:ea typeface="微软雅黑" panose="020B0503020204020204" pitchFamily="34" charset="-122"/>
              </a:rPr>
              <a:t>花費計算</a:t>
            </a:r>
            <a:endParaRPr lang="zh-CN" altLang="en-US" sz="2400" b="1" dirty="0">
              <a:solidFill>
                <a:schemeClr val="bg1"/>
              </a:solidFill>
            </a:endParaRPr>
          </a:p>
        </p:txBody>
      </p:sp>
      <p:sp>
        <p:nvSpPr>
          <p:cNvPr id="7173" name="矩形 6"/>
          <p:cNvSpPr>
            <a:spLocks noChangeArrowheads="1"/>
          </p:cNvSpPr>
          <p:nvPr/>
        </p:nvSpPr>
        <p:spPr bwMode="auto">
          <a:xfrm>
            <a:off x="0" y="1430338"/>
            <a:ext cx="12192000" cy="4800600"/>
          </a:xfrm>
          <a:prstGeom prst="rect">
            <a:avLst/>
          </a:prstGeom>
          <a:solidFill>
            <a:srgbClr val="7ACDEF">
              <a:alpha val="6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7175" name="组合 183"/>
          <p:cNvGrpSpPr>
            <a:grpSpLocks/>
          </p:cNvGrpSpPr>
          <p:nvPr/>
        </p:nvGrpSpPr>
        <p:grpSpPr bwMode="auto">
          <a:xfrm>
            <a:off x="4194335" y="1548539"/>
            <a:ext cx="3332163" cy="866961"/>
            <a:chOff x="0" y="0"/>
            <a:chExt cx="3331418" cy="867016"/>
          </a:xfrm>
        </p:grpSpPr>
        <p:pic>
          <p:nvPicPr>
            <p:cNvPr id="718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5640"/>
              <a:ext cx="591376" cy="59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82" name="组合 185"/>
            <p:cNvGrpSpPr>
              <a:grpSpLocks/>
            </p:cNvGrpSpPr>
            <p:nvPr/>
          </p:nvGrpSpPr>
          <p:grpSpPr bwMode="auto">
            <a:xfrm>
              <a:off x="704107" y="0"/>
              <a:ext cx="2627311" cy="843519"/>
              <a:chOff x="-1" y="0"/>
              <a:chExt cx="2627311" cy="843519"/>
            </a:xfrm>
          </p:grpSpPr>
          <p:sp>
            <p:nvSpPr>
              <p:cNvPr id="7183" name="TextBox 10"/>
              <p:cNvSpPr txBox="1">
                <a:spLocks noChangeArrowheads="1"/>
              </p:cNvSpPr>
              <p:nvPr/>
            </p:nvSpPr>
            <p:spPr bwMode="auto">
              <a:xfrm>
                <a:off x="-1" y="0"/>
                <a:ext cx="1752007" cy="3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TW" altLang="en-US" sz="1600" b="1" dirty="0" smtClean="0">
                    <a:solidFill>
                      <a:srgbClr val="FFFFFF"/>
                    </a:solidFill>
                    <a:latin typeface="微软雅黑" panose="020B0503020204020204" pitchFamily="34" charset="-122"/>
                    <a:ea typeface="微软雅黑" panose="020B0503020204020204" pitchFamily="34" charset="-122"/>
                  </a:rPr>
                  <a:t>花費計算</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7184" name="TextBox 11"/>
              <p:cNvSpPr txBox="1">
                <a:spLocks noChangeArrowheads="1"/>
              </p:cNvSpPr>
              <p:nvPr/>
            </p:nvSpPr>
            <p:spPr bwMode="auto">
              <a:xfrm>
                <a:off x="63373" y="320266"/>
                <a:ext cx="2563937" cy="52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1400" dirty="0" smtClean="0">
                    <a:solidFill>
                      <a:srgbClr val="FFFFFF"/>
                    </a:solidFill>
                    <a:latin typeface="微软雅黑" panose="020B0503020204020204" pitchFamily="34" charset="-122"/>
                    <a:ea typeface="微软雅黑" panose="020B0503020204020204" pitchFamily="34" charset="-122"/>
                  </a:rPr>
                  <a:t>透過花費計算快速得知總花費已規劃消費方式。</a:t>
                </a:r>
                <a:endParaRPr lang="en-US" altLang="zh-CN" sz="1400" dirty="0">
                  <a:solidFill>
                    <a:srgbClr val="FFFFFF"/>
                  </a:solidFill>
                  <a:latin typeface="微软雅黑" panose="020B0503020204020204" pitchFamily="34" charset="-122"/>
                  <a:ea typeface="微软雅黑" panose="020B0503020204020204" pitchFamily="34" charset="-122"/>
                </a:endParaRPr>
              </a:p>
            </p:txBody>
          </p:sp>
        </p:grpSp>
      </p:grpSp>
      <p:grpSp>
        <p:nvGrpSpPr>
          <p:cNvPr id="7176" name="组合 188"/>
          <p:cNvGrpSpPr>
            <a:grpSpLocks/>
          </p:cNvGrpSpPr>
          <p:nvPr/>
        </p:nvGrpSpPr>
        <p:grpSpPr bwMode="auto">
          <a:xfrm>
            <a:off x="4971883" y="4956104"/>
            <a:ext cx="3281697" cy="856999"/>
            <a:chOff x="0" y="0"/>
            <a:chExt cx="3281564" cy="857054"/>
          </a:xfrm>
        </p:grpSpPr>
        <p:pic>
          <p:nvPicPr>
            <p:cNvPr id="717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9402"/>
              <a:ext cx="537652" cy="53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8" name="组合 190"/>
            <p:cNvGrpSpPr>
              <a:grpSpLocks/>
            </p:cNvGrpSpPr>
            <p:nvPr/>
          </p:nvGrpSpPr>
          <p:grpSpPr bwMode="auto">
            <a:xfrm>
              <a:off x="680197" y="0"/>
              <a:ext cx="2601367" cy="843519"/>
              <a:chOff x="0" y="0"/>
              <a:chExt cx="2601367" cy="843519"/>
            </a:xfrm>
          </p:grpSpPr>
          <p:sp>
            <p:nvSpPr>
              <p:cNvPr id="7179" name="TextBox 10"/>
              <p:cNvSpPr txBox="1">
                <a:spLocks noChangeArrowheads="1"/>
              </p:cNvSpPr>
              <p:nvPr/>
            </p:nvSpPr>
            <p:spPr bwMode="auto">
              <a:xfrm>
                <a:off x="0" y="0"/>
                <a:ext cx="1529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TW" altLang="en-US" sz="1600" b="1" dirty="0" smtClean="0">
                    <a:solidFill>
                      <a:srgbClr val="FFFFFF"/>
                    </a:solidFill>
                    <a:latin typeface="微软雅黑" panose="020B0503020204020204" pitchFamily="34" charset="-122"/>
                    <a:ea typeface="微软雅黑" panose="020B0503020204020204" pitchFamily="34" charset="-122"/>
                  </a:rPr>
                  <a:t>全數清除</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7180" name="TextBox 11"/>
              <p:cNvSpPr txBox="1">
                <a:spLocks noChangeArrowheads="1"/>
              </p:cNvSpPr>
              <p:nvPr/>
            </p:nvSpPr>
            <p:spPr bwMode="auto">
              <a:xfrm>
                <a:off x="63373" y="320266"/>
                <a:ext cx="2537994" cy="52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1400" dirty="0" smtClean="0">
                    <a:solidFill>
                      <a:srgbClr val="FFFFFF"/>
                    </a:solidFill>
                    <a:latin typeface="微软雅黑" panose="020B0503020204020204" pitchFamily="34" charset="-122"/>
                    <a:ea typeface="微软雅黑" panose="020B0503020204020204" pitchFamily="34" charset="-122"/>
                  </a:rPr>
                  <a:t>藉由全數清除可避免逐一清除的不方便性。</a:t>
                </a:r>
                <a:endParaRPr lang="en-US" altLang="zh-CN" sz="1400" dirty="0">
                  <a:solidFill>
                    <a:srgbClr val="FFFFFF"/>
                  </a:solidFill>
                  <a:latin typeface="微软雅黑" panose="020B0503020204020204" pitchFamily="34" charset="-122"/>
                  <a:ea typeface="微软雅黑" panose="020B0503020204020204" pitchFamily="34" charset="-122"/>
                </a:endParaRPr>
              </a:p>
            </p:txBody>
          </p:sp>
        </p:grpSp>
      </p:grpSp>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58" y="1231888"/>
            <a:ext cx="3780611" cy="5403600"/>
          </a:xfrm>
          <a:prstGeom prst="rect">
            <a:avLst/>
          </a:prstGeom>
        </p:spPr>
      </p:pic>
      <p:pic>
        <p:nvPicPr>
          <p:cNvPr id="5" name="圖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7046" y="1231888"/>
            <a:ext cx="3780611" cy="5403600"/>
          </a:xfrm>
          <a:prstGeom prst="rect">
            <a:avLst/>
          </a:prstGeom>
        </p:spPr>
      </p:pic>
    </p:spTree>
    <p:extLst>
      <p:ext uri="{BB962C8B-B14F-4D97-AF65-F5344CB8AC3E}">
        <p14:creationId xmlns:p14="http://schemas.microsoft.com/office/powerpoint/2010/main" val="993967637"/>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组合 20"/>
          <p:cNvGrpSpPr>
            <a:grpSpLocks/>
          </p:cNvGrpSpPr>
          <p:nvPr/>
        </p:nvGrpSpPr>
        <p:grpSpPr bwMode="auto">
          <a:xfrm>
            <a:off x="0" y="381000"/>
            <a:ext cx="695325" cy="506413"/>
            <a:chOff x="0" y="0"/>
            <a:chExt cx="694944" cy="624651"/>
          </a:xfrm>
        </p:grpSpPr>
        <p:sp>
          <p:nvSpPr>
            <p:cNvPr id="7185"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7172"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2400" b="1" dirty="0" smtClean="0">
                <a:solidFill>
                  <a:schemeClr val="bg1"/>
                </a:solidFill>
                <a:latin typeface="微软雅黑" panose="020B0503020204020204" pitchFamily="34" charset="-122"/>
                <a:ea typeface="微软雅黑" panose="020B0503020204020204" pitchFamily="34" charset="-122"/>
              </a:rPr>
              <a:t>程式碼介面</a:t>
            </a:r>
            <a:endParaRPr lang="zh-CN" altLang="en-US" sz="2400" b="1" dirty="0">
              <a:solidFill>
                <a:schemeClr val="bg1"/>
              </a:solidFill>
            </a:endParaRPr>
          </a:p>
        </p:txBody>
      </p:sp>
      <p:sp>
        <p:nvSpPr>
          <p:cNvPr id="7173" name="矩形 6"/>
          <p:cNvSpPr>
            <a:spLocks noChangeArrowheads="1"/>
          </p:cNvSpPr>
          <p:nvPr/>
        </p:nvSpPr>
        <p:spPr bwMode="auto">
          <a:xfrm>
            <a:off x="0" y="1430338"/>
            <a:ext cx="12192000" cy="4800600"/>
          </a:xfrm>
          <a:prstGeom prst="rect">
            <a:avLst/>
          </a:prstGeom>
          <a:solidFill>
            <a:srgbClr val="7ACDEF">
              <a:alpha val="6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7176" name="组合 188"/>
          <p:cNvGrpSpPr>
            <a:grpSpLocks/>
          </p:cNvGrpSpPr>
          <p:nvPr/>
        </p:nvGrpSpPr>
        <p:grpSpPr bwMode="auto">
          <a:xfrm>
            <a:off x="7183937" y="1468695"/>
            <a:ext cx="3281697" cy="856999"/>
            <a:chOff x="0" y="0"/>
            <a:chExt cx="3281564" cy="857054"/>
          </a:xfrm>
        </p:grpSpPr>
        <p:pic>
          <p:nvPicPr>
            <p:cNvPr id="717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9402"/>
              <a:ext cx="537652" cy="53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8" name="组合 190"/>
            <p:cNvGrpSpPr>
              <a:grpSpLocks/>
            </p:cNvGrpSpPr>
            <p:nvPr/>
          </p:nvGrpSpPr>
          <p:grpSpPr bwMode="auto">
            <a:xfrm>
              <a:off x="680197" y="0"/>
              <a:ext cx="2601367" cy="628063"/>
              <a:chOff x="0" y="0"/>
              <a:chExt cx="2601367" cy="628063"/>
            </a:xfrm>
          </p:grpSpPr>
          <p:sp>
            <p:nvSpPr>
              <p:cNvPr id="7179" name="TextBox 10"/>
              <p:cNvSpPr txBox="1">
                <a:spLocks noChangeArrowheads="1"/>
              </p:cNvSpPr>
              <p:nvPr/>
            </p:nvSpPr>
            <p:spPr bwMode="auto">
              <a:xfrm>
                <a:off x="0" y="0"/>
                <a:ext cx="1529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TW" altLang="en-US" sz="1600" b="1" dirty="0" smtClean="0">
                    <a:solidFill>
                      <a:srgbClr val="FFFFFF"/>
                    </a:solidFill>
                    <a:latin typeface="微软雅黑" panose="020B0503020204020204" pitchFamily="34" charset="-122"/>
                    <a:ea typeface="微软雅黑" panose="020B0503020204020204" pitchFamily="34" charset="-122"/>
                  </a:rPr>
                  <a:t>資料計算</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7180" name="TextBox 11"/>
              <p:cNvSpPr txBox="1">
                <a:spLocks noChangeArrowheads="1"/>
              </p:cNvSpPr>
              <p:nvPr/>
            </p:nvSpPr>
            <p:spPr bwMode="auto">
              <a:xfrm>
                <a:off x="63373" y="320266"/>
                <a:ext cx="2537994"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1400" dirty="0" smtClean="0">
                    <a:solidFill>
                      <a:srgbClr val="FFFFFF"/>
                    </a:solidFill>
                    <a:latin typeface="微软雅黑" panose="020B0503020204020204" pitchFamily="34" charset="-122"/>
                    <a:ea typeface="微软雅黑" panose="020B0503020204020204" pitchFamily="34" charset="-122"/>
                  </a:rPr>
                  <a:t>取出</a:t>
                </a:r>
                <a:r>
                  <a:rPr lang="en-US" altLang="zh-TW" sz="1400" dirty="0" smtClean="0">
                    <a:solidFill>
                      <a:srgbClr val="FFFFFF"/>
                    </a:solidFill>
                    <a:latin typeface="微软雅黑" panose="020B0503020204020204" pitchFamily="34" charset="-122"/>
                    <a:ea typeface="微软雅黑" panose="020B0503020204020204" pitchFamily="34" charset="-122"/>
                  </a:rPr>
                  <a:t>cursor</a:t>
                </a:r>
                <a:r>
                  <a:rPr lang="zh-TW" altLang="en-US" sz="1400" dirty="0" smtClean="0">
                    <a:solidFill>
                      <a:srgbClr val="FFFFFF"/>
                    </a:solidFill>
                    <a:latin typeface="微软雅黑" panose="020B0503020204020204" pitchFamily="34" charset="-122"/>
                    <a:ea typeface="微软雅黑" panose="020B0503020204020204" pitchFamily="34" charset="-122"/>
                  </a:rPr>
                  <a:t>中所需內容做計算</a:t>
                </a:r>
                <a:endParaRPr lang="en-US" altLang="zh-CN" sz="1400" dirty="0">
                  <a:solidFill>
                    <a:srgbClr val="FFFFFF"/>
                  </a:solidFill>
                  <a:latin typeface="微软雅黑" panose="020B0503020204020204" pitchFamily="34" charset="-122"/>
                  <a:ea typeface="微软雅黑" panose="020B0503020204020204" pitchFamily="34" charset="-122"/>
                </a:endParaRPr>
              </a:p>
            </p:txBody>
          </p:sp>
        </p:grpSp>
      </p:gr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93" y="1312863"/>
            <a:ext cx="6788951" cy="5024827"/>
          </a:xfrm>
          <a:prstGeom prst="rect">
            <a:avLst/>
          </a:prstGeom>
        </p:spPr>
      </p:pic>
    </p:spTree>
    <p:extLst>
      <p:ext uri="{BB962C8B-B14F-4D97-AF65-F5344CB8AC3E}">
        <p14:creationId xmlns:p14="http://schemas.microsoft.com/office/powerpoint/2010/main" val="1142930164"/>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组合 20"/>
          <p:cNvGrpSpPr>
            <a:grpSpLocks/>
          </p:cNvGrpSpPr>
          <p:nvPr/>
        </p:nvGrpSpPr>
        <p:grpSpPr bwMode="auto">
          <a:xfrm>
            <a:off x="0" y="381000"/>
            <a:ext cx="695325" cy="506413"/>
            <a:chOff x="0" y="0"/>
            <a:chExt cx="694944" cy="624651"/>
          </a:xfrm>
        </p:grpSpPr>
        <p:sp>
          <p:nvSpPr>
            <p:cNvPr id="7185"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7172"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2400" b="1" dirty="0" smtClean="0">
                <a:solidFill>
                  <a:schemeClr val="bg1"/>
                </a:solidFill>
                <a:latin typeface="微软雅黑" panose="020B0503020204020204" pitchFamily="34" charset="-122"/>
                <a:ea typeface="微软雅黑" panose="020B0503020204020204" pitchFamily="34" charset="-122"/>
              </a:rPr>
              <a:t>循序圖式程式架構</a:t>
            </a:r>
            <a:endParaRPr lang="zh-CN" altLang="en-US" sz="2400" b="1" dirty="0">
              <a:solidFill>
                <a:schemeClr val="bg1"/>
              </a:solidFill>
            </a:endParaRPr>
          </a:p>
        </p:txBody>
      </p:sp>
      <p:sp>
        <p:nvSpPr>
          <p:cNvPr id="7173" name="矩形 6"/>
          <p:cNvSpPr>
            <a:spLocks noChangeArrowheads="1"/>
          </p:cNvSpPr>
          <p:nvPr/>
        </p:nvSpPr>
        <p:spPr bwMode="auto">
          <a:xfrm>
            <a:off x="0" y="1128713"/>
            <a:ext cx="12192000" cy="5314950"/>
          </a:xfrm>
          <a:prstGeom prst="rect">
            <a:avLst/>
          </a:prstGeom>
          <a:solidFill>
            <a:srgbClr val="7ACDEF">
              <a:alpha val="6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70" y="1429973"/>
            <a:ext cx="11730038" cy="4712430"/>
          </a:xfrm>
          <a:prstGeom prst="rect">
            <a:avLst/>
          </a:prstGeom>
        </p:spPr>
      </p:pic>
    </p:spTree>
    <p:extLst>
      <p:ext uri="{BB962C8B-B14F-4D97-AF65-F5344CB8AC3E}">
        <p14:creationId xmlns:p14="http://schemas.microsoft.com/office/powerpoint/2010/main" val="176336060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组合 20"/>
          <p:cNvGrpSpPr>
            <a:grpSpLocks/>
          </p:cNvGrpSpPr>
          <p:nvPr/>
        </p:nvGrpSpPr>
        <p:grpSpPr bwMode="auto">
          <a:xfrm>
            <a:off x="0" y="381000"/>
            <a:ext cx="695325" cy="506413"/>
            <a:chOff x="0" y="0"/>
            <a:chExt cx="694944" cy="624651"/>
          </a:xfrm>
        </p:grpSpPr>
        <p:sp>
          <p:nvSpPr>
            <p:cNvPr id="7185"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7172"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2400" b="1" dirty="0" smtClean="0">
                <a:solidFill>
                  <a:schemeClr val="bg1"/>
                </a:solidFill>
                <a:latin typeface="微软雅黑" panose="020B0503020204020204" pitchFamily="34" charset="-122"/>
                <a:ea typeface="微软雅黑" panose="020B0503020204020204" pitchFamily="34" charset="-122"/>
              </a:rPr>
              <a:t>內部函式流程圖</a:t>
            </a:r>
            <a:endParaRPr lang="zh-CN" altLang="en-US" sz="2400" b="1" dirty="0">
              <a:solidFill>
                <a:schemeClr val="bg1"/>
              </a:solidFill>
            </a:endParaRPr>
          </a:p>
        </p:txBody>
      </p:sp>
      <p:sp>
        <p:nvSpPr>
          <p:cNvPr id="7173" name="矩形 6"/>
          <p:cNvSpPr>
            <a:spLocks noChangeArrowheads="1"/>
          </p:cNvSpPr>
          <p:nvPr/>
        </p:nvSpPr>
        <p:spPr bwMode="auto">
          <a:xfrm>
            <a:off x="0" y="1128713"/>
            <a:ext cx="12192000" cy="5314950"/>
          </a:xfrm>
          <a:prstGeom prst="rect">
            <a:avLst/>
          </a:prstGeom>
          <a:solidFill>
            <a:srgbClr val="7ACDEF">
              <a:alpha val="6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2288" y="395287"/>
            <a:ext cx="3043237" cy="5934313"/>
          </a:xfrm>
          <a:prstGeom prst="rect">
            <a:avLst/>
          </a:prstGeom>
        </p:spPr>
      </p:pic>
      <p:grpSp>
        <p:nvGrpSpPr>
          <p:cNvPr id="10" name="组合 10"/>
          <p:cNvGrpSpPr>
            <a:grpSpLocks/>
          </p:cNvGrpSpPr>
          <p:nvPr/>
        </p:nvGrpSpPr>
        <p:grpSpPr bwMode="auto">
          <a:xfrm>
            <a:off x="612984" y="1633538"/>
            <a:ext cx="508000" cy="765175"/>
            <a:chOff x="0" y="0"/>
            <a:chExt cx="1064175" cy="1605838"/>
          </a:xfrm>
        </p:grpSpPr>
        <p:sp>
          <p:nvSpPr>
            <p:cNvPr id="11" name="任意多边形 9"/>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任意多边形 6"/>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3" name="文本框 21"/>
          <p:cNvSpPr txBox="1">
            <a:spLocks noChangeArrowheads="1"/>
          </p:cNvSpPr>
          <p:nvPr/>
        </p:nvSpPr>
        <p:spPr bwMode="auto">
          <a:xfrm>
            <a:off x="1500397" y="1730375"/>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dirty="0">
                <a:solidFill>
                  <a:schemeClr val="bg1"/>
                </a:solidFill>
                <a:latin typeface="微软雅黑" panose="020B0503020204020204" pitchFamily="34" charset="-122"/>
                <a:ea typeface="微软雅黑" panose="020B0503020204020204" pitchFamily="34" charset="-122"/>
              </a:rPr>
              <a:t>一</a:t>
            </a:r>
          </a:p>
        </p:txBody>
      </p:sp>
      <p:sp>
        <p:nvSpPr>
          <p:cNvPr id="14" name="文本框 22"/>
          <p:cNvSpPr txBox="1">
            <a:spLocks noChangeArrowheads="1"/>
          </p:cNvSpPr>
          <p:nvPr/>
        </p:nvSpPr>
        <p:spPr bwMode="auto">
          <a:xfrm>
            <a:off x="2421147" y="1792288"/>
            <a:ext cx="404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匯入資料。</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15" name="组合 23"/>
          <p:cNvGrpSpPr>
            <a:grpSpLocks/>
          </p:cNvGrpSpPr>
          <p:nvPr/>
        </p:nvGrpSpPr>
        <p:grpSpPr bwMode="auto">
          <a:xfrm>
            <a:off x="612984" y="2759075"/>
            <a:ext cx="508000" cy="765175"/>
            <a:chOff x="0" y="0"/>
            <a:chExt cx="1064175" cy="1605838"/>
          </a:xfrm>
        </p:grpSpPr>
        <p:sp>
          <p:nvSpPr>
            <p:cNvPr id="16" name="任意多边形 24"/>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7" name="任意多边形 25"/>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18" name="文本框 26"/>
          <p:cNvSpPr txBox="1">
            <a:spLocks noChangeArrowheads="1"/>
          </p:cNvSpPr>
          <p:nvPr/>
        </p:nvSpPr>
        <p:spPr bwMode="auto">
          <a:xfrm>
            <a:off x="1500397" y="2855913"/>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二</a:t>
            </a:r>
          </a:p>
        </p:txBody>
      </p:sp>
      <p:sp>
        <p:nvSpPr>
          <p:cNvPr id="19" name="文本框 27"/>
          <p:cNvSpPr txBox="1">
            <a:spLocks noChangeArrowheads="1"/>
          </p:cNvSpPr>
          <p:nvPr/>
        </p:nvSpPr>
        <p:spPr bwMode="auto">
          <a:xfrm>
            <a:off x="2421147" y="2917825"/>
            <a:ext cx="404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改寫資料。</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20" name="组合 28"/>
          <p:cNvGrpSpPr>
            <a:grpSpLocks/>
          </p:cNvGrpSpPr>
          <p:nvPr/>
        </p:nvGrpSpPr>
        <p:grpSpPr bwMode="auto">
          <a:xfrm>
            <a:off x="612984" y="3913188"/>
            <a:ext cx="508000" cy="763587"/>
            <a:chOff x="0" y="0"/>
            <a:chExt cx="1064175" cy="1605838"/>
          </a:xfrm>
        </p:grpSpPr>
        <p:sp>
          <p:nvSpPr>
            <p:cNvPr id="21" name="任意多边形 29"/>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2" name="任意多边形 30"/>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3" name="文本框 31"/>
          <p:cNvSpPr txBox="1">
            <a:spLocks noChangeArrowheads="1"/>
          </p:cNvSpPr>
          <p:nvPr/>
        </p:nvSpPr>
        <p:spPr bwMode="auto">
          <a:xfrm>
            <a:off x="1500397" y="4008438"/>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三</a:t>
            </a:r>
          </a:p>
        </p:txBody>
      </p:sp>
      <p:sp>
        <p:nvSpPr>
          <p:cNvPr id="24" name="文本框 32"/>
          <p:cNvSpPr txBox="1">
            <a:spLocks noChangeArrowheads="1"/>
          </p:cNvSpPr>
          <p:nvPr/>
        </p:nvSpPr>
        <p:spPr bwMode="auto">
          <a:xfrm>
            <a:off x="2421147" y="4070350"/>
            <a:ext cx="404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刪除資料。</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25" name="组合 33"/>
          <p:cNvGrpSpPr>
            <a:grpSpLocks/>
          </p:cNvGrpSpPr>
          <p:nvPr/>
        </p:nvGrpSpPr>
        <p:grpSpPr bwMode="auto">
          <a:xfrm>
            <a:off x="612984" y="4948238"/>
            <a:ext cx="508000" cy="765175"/>
            <a:chOff x="0" y="0"/>
            <a:chExt cx="1064175" cy="1605838"/>
          </a:xfrm>
        </p:grpSpPr>
        <p:sp>
          <p:nvSpPr>
            <p:cNvPr id="26" name="任意多边形 34"/>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7" name="任意多边形 35"/>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28" name="文本框 36"/>
          <p:cNvSpPr txBox="1">
            <a:spLocks noChangeArrowheads="1"/>
          </p:cNvSpPr>
          <p:nvPr/>
        </p:nvSpPr>
        <p:spPr bwMode="auto">
          <a:xfrm>
            <a:off x="1500397" y="5043488"/>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四</a:t>
            </a:r>
          </a:p>
        </p:txBody>
      </p:sp>
      <p:sp>
        <p:nvSpPr>
          <p:cNvPr id="29" name="文本框 37"/>
          <p:cNvSpPr txBox="1">
            <a:spLocks noChangeArrowheads="1"/>
          </p:cNvSpPr>
          <p:nvPr/>
        </p:nvSpPr>
        <p:spPr bwMode="auto">
          <a:xfrm>
            <a:off x="2421147" y="5105400"/>
            <a:ext cx="4048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計算帳目數量與金額。</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674535"/>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53"/>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3"/>
          <p:cNvSpPr>
            <a:spLocks noChangeArrowheads="1"/>
          </p:cNvSpPr>
          <p:nvPr/>
        </p:nvSpPr>
        <p:spPr bwMode="auto">
          <a:xfrm>
            <a:off x="1707356" y="2218026"/>
            <a:ext cx="8777287" cy="2192340"/>
          </a:xfrm>
          <a:prstGeom prst="rect">
            <a:avLst/>
          </a:prstGeom>
          <a:solidFill>
            <a:srgbClr val="0D0D0D">
              <a:alpha val="1294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2052" name="组合 4"/>
          <p:cNvGrpSpPr>
            <a:grpSpLocks/>
          </p:cNvGrpSpPr>
          <p:nvPr/>
        </p:nvGrpSpPr>
        <p:grpSpPr bwMode="auto">
          <a:xfrm>
            <a:off x="2452688" y="2978150"/>
            <a:ext cx="939800" cy="901700"/>
            <a:chOff x="0" y="0"/>
            <a:chExt cx="4262236" cy="4090401"/>
          </a:xfrm>
        </p:grpSpPr>
        <p:sp>
          <p:nvSpPr>
            <p:cNvPr id="2065" name="等腰三角形 5"/>
            <p:cNvSpPr>
              <a:spLocks noChangeArrowheads="1"/>
            </p:cNvSpPr>
            <p:nvPr/>
          </p:nvSpPr>
          <p:spPr bwMode="auto">
            <a:xfrm>
              <a:off x="0" y="0"/>
              <a:ext cx="3320425" cy="3450557"/>
            </a:xfrm>
            <a:prstGeom prst="triangle">
              <a:avLst>
                <a:gd name="adj" fmla="val 10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6" name="等腰三角形 6"/>
            <p:cNvSpPr>
              <a:spLocks noChangeArrowheads="1"/>
            </p:cNvSpPr>
            <p:nvPr/>
          </p:nvSpPr>
          <p:spPr bwMode="auto">
            <a:xfrm rot="5400000">
              <a:off x="2111240" y="1939404"/>
              <a:ext cx="2418364" cy="1883627"/>
            </a:xfrm>
            <a:prstGeom prst="triangle">
              <a:avLst>
                <a:gd name="adj" fmla="val 10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7" name="椭圆 7"/>
            <p:cNvSpPr>
              <a:spLocks noChangeArrowheads="1"/>
            </p:cNvSpPr>
            <p:nvPr/>
          </p:nvSpPr>
          <p:spPr bwMode="auto">
            <a:xfrm>
              <a:off x="3641610" y="1672038"/>
              <a:ext cx="58872" cy="53241"/>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grpSp>
        <p:nvGrpSpPr>
          <p:cNvPr id="2053" name="组合 8"/>
          <p:cNvGrpSpPr>
            <a:grpSpLocks/>
          </p:cNvGrpSpPr>
          <p:nvPr/>
        </p:nvGrpSpPr>
        <p:grpSpPr bwMode="auto">
          <a:xfrm>
            <a:off x="9477375" y="3371850"/>
            <a:ext cx="839788" cy="877888"/>
            <a:chOff x="0" y="0"/>
            <a:chExt cx="3449737" cy="3606178"/>
          </a:xfrm>
        </p:grpSpPr>
        <p:sp>
          <p:nvSpPr>
            <p:cNvPr id="2062" name="等腰三角形 9"/>
            <p:cNvSpPr>
              <a:spLocks noChangeArrowheads="1"/>
            </p:cNvSpPr>
            <p:nvPr/>
          </p:nvSpPr>
          <p:spPr bwMode="auto">
            <a:xfrm rot="716823">
              <a:off x="0" y="0"/>
              <a:ext cx="3320428" cy="3450556"/>
            </a:xfrm>
            <a:prstGeom prst="triangle">
              <a:avLst>
                <a:gd name="adj" fmla="val 5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3" name="等腰三角形 10"/>
            <p:cNvSpPr>
              <a:spLocks noChangeArrowheads="1"/>
            </p:cNvSpPr>
            <p:nvPr/>
          </p:nvSpPr>
          <p:spPr bwMode="auto">
            <a:xfrm rot="-2580544">
              <a:off x="868895" y="1325164"/>
              <a:ext cx="2014750" cy="2281014"/>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4" name="椭圆 11"/>
            <p:cNvSpPr>
              <a:spLocks noChangeArrowheads="1"/>
            </p:cNvSpPr>
            <p:nvPr/>
          </p:nvSpPr>
          <p:spPr bwMode="auto">
            <a:xfrm>
              <a:off x="3390865" y="1639209"/>
              <a:ext cx="58872" cy="53241"/>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2054" name="文本框 12"/>
          <p:cNvSpPr txBox="1">
            <a:spLocks noChangeArrowheads="1"/>
          </p:cNvSpPr>
          <p:nvPr/>
        </p:nvSpPr>
        <p:spPr bwMode="auto">
          <a:xfrm>
            <a:off x="2500202" y="2448710"/>
            <a:ext cx="75360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5400" b="1" dirty="0" smtClean="0">
                <a:solidFill>
                  <a:schemeClr val="bg1"/>
                </a:solidFill>
                <a:latin typeface="微软雅黑" panose="020B0503020204020204" pitchFamily="34" charset="-122"/>
                <a:ea typeface="微软雅黑" panose="020B0503020204020204" pitchFamily="34" charset="-122"/>
              </a:rPr>
              <a:t>Accounting Manager</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2055" name="文本框 13"/>
          <p:cNvSpPr txBox="1">
            <a:spLocks noChangeArrowheads="1"/>
          </p:cNvSpPr>
          <p:nvPr/>
        </p:nvSpPr>
        <p:spPr bwMode="auto">
          <a:xfrm>
            <a:off x="4757639" y="3706537"/>
            <a:ext cx="30212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1800" dirty="0" smtClean="0">
                <a:solidFill>
                  <a:schemeClr val="bg1"/>
                </a:solidFill>
                <a:latin typeface="微软雅黑" panose="020B0503020204020204" pitchFamily="34" charset="-122"/>
                <a:ea typeface="微软雅黑" panose="020B0503020204020204" pitchFamily="34" charset="-122"/>
              </a:rPr>
              <a:t>報告人： 臧英宏 </a:t>
            </a:r>
            <a:r>
              <a:rPr lang="zh-TW" altLang="en-US" sz="1800" smtClean="0">
                <a:solidFill>
                  <a:schemeClr val="bg1"/>
                </a:solidFill>
                <a:latin typeface="微软雅黑" panose="020B0503020204020204" pitchFamily="34" charset="-122"/>
                <a:ea typeface="微软雅黑" panose="020B0503020204020204" pitchFamily="34" charset="-122"/>
              </a:rPr>
              <a:t>、 張原銘</a:t>
            </a:r>
            <a:endParaRPr lang="zh-CN" altLang="en-US" sz="1800" dirty="0">
              <a:solidFill>
                <a:schemeClr val="bg1"/>
              </a:solidFill>
              <a:latin typeface="微软雅黑" panose="020B0503020204020204" pitchFamily="34" charset="-122"/>
              <a:ea typeface="微软雅黑" panose="020B0503020204020204" pitchFamily="34" charset="-122"/>
            </a:endParaRPr>
          </a:p>
        </p:txBody>
      </p:sp>
      <p:cxnSp>
        <p:nvCxnSpPr>
          <p:cNvPr id="2057" name="直接连接符 16"/>
          <p:cNvCxnSpPr>
            <a:cxnSpLocks noChangeShapeType="1"/>
          </p:cNvCxnSpPr>
          <p:nvPr/>
        </p:nvCxnSpPr>
        <p:spPr bwMode="auto">
          <a:xfrm flipH="1">
            <a:off x="2687638" y="4551363"/>
            <a:ext cx="198278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2058" name="直接连接符 17"/>
          <p:cNvCxnSpPr>
            <a:cxnSpLocks noChangeShapeType="1"/>
          </p:cNvCxnSpPr>
          <p:nvPr/>
        </p:nvCxnSpPr>
        <p:spPr bwMode="auto">
          <a:xfrm flipH="1">
            <a:off x="7850188" y="4551363"/>
            <a:ext cx="2033587"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sp>
        <p:nvSpPr>
          <p:cNvPr id="2059" name="椭圆 18"/>
          <p:cNvSpPr>
            <a:spLocks noChangeArrowheads="1"/>
          </p:cNvSpPr>
          <p:nvPr/>
        </p:nvSpPr>
        <p:spPr bwMode="auto">
          <a:xfrm>
            <a:off x="2638425" y="4514850"/>
            <a:ext cx="74613" cy="73025"/>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0" name="椭圆 19"/>
          <p:cNvSpPr>
            <a:spLocks noChangeArrowheads="1"/>
          </p:cNvSpPr>
          <p:nvPr/>
        </p:nvSpPr>
        <p:spPr bwMode="auto">
          <a:xfrm>
            <a:off x="9823450" y="4514850"/>
            <a:ext cx="74613" cy="73025"/>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2061" name="文本框 23"/>
          <p:cNvSpPr txBox="1">
            <a:spLocks noChangeArrowheads="1"/>
          </p:cNvSpPr>
          <p:nvPr/>
        </p:nvSpPr>
        <p:spPr bwMode="auto">
          <a:xfrm>
            <a:off x="5022056" y="4409081"/>
            <a:ext cx="2476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1800" dirty="0" smtClean="0">
                <a:solidFill>
                  <a:schemeClr val="bg1"/>
                </a:solidFill>
                <a:latin typeface="微软雅黑" panose="020B0503020204020204" pitchFamily="34" charset="-122"/>
                <a:ea typeface="微软雅黑" panose="020B0503020204020204" pitchFamily="34" charset="-122"/>
              </a:rPr>
              <a:t>為您設計的記帳好幫手</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368339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9" name="组合 20"/>
          <p:cNvGrpSpPr>
            <a:grpSpLocks/>
          </p:cNvGrpSpPr>
          <p:nvPr/>
        </p:nvGrpSpPr>
        <p:grpSpPr bwMode="auto">
          <a:xfrm>
            <a:off x="0" y="381000"/>
            <a:ext cx="695325" cy="506413"/>
            <a:chOff x="0" y="0"/>
            <a:chExt cx="694944" cy="624651"/>
          </a:xfrm>
        </p:grpSpPr>
        <p:sp>
          <p:nvSpPr>
            <p:cNvPr id="9249"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9250"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9220"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smtClean="0">
                <a:solidFill>
                  <a:schemeClr val="bg1"/>
                </a:solidFill>
                <a:latin typeface="微软雅黑" panose="020B0503020204020204" pitchFamily="34" charset="-122"/>
                <a:ea typeface="微软雅黑" panose="020B0503020204020204" pitchFamily="34" charset="-122"/>
              </a:rPr>
              <a:t>点击添加标题文字</a:t>
            </a:r>
            <a:endParaRPr lang="zh-CN" altLang="en-US" sz="2400" b="1" dirty="0">
              <a:solidFill>
                <a:schemeClr val="bg1"/>
              </a:solidFill>
            </a:endParaRPr>
          </a:p>
        </p:txBody>
      </p:sp>
      <p:grpSp>
        <p:nvGrpSpPr>
          <p:cNvPr id="9221" name="组合 6"/>
          <p:cNvGrpSpPr>
            <a:grpSpLocks/>
          </p:cNvGrpSpPr>
          <p:nvPr/>
        </p:nvGrpSpPr>
        <p:grpSpPr bwMode="auto">
          <a:xfrm>
            <a:off x="1136650" y="1976438"/>
            <a:ext cx="2286000" cy="3657600"/>
            <a:chOff x="0" y="0"/>
            <a:chExt cx="2286000" cy="3657600"/>
          </a:xfrm>
        </p:grpSpPr>
        <p:sp>
          <p:nvSpPr>
            <p:cNvPr id="9243" name="矩形 7"/>
            <p:cNvSpPr>
              <a:spLocks noChangeArrowheads="1"/>
            </p:cNvSpPr>
            <p:nvPr/>
          </p:nvSpPr>
          <p:spPr bwMode="auto">
            <a:xfrm>
              <a:off x="0" y="0"/>
              <a:ext cx="2286000" cy="3657600"/>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9244" name="组合 8"/>
            <p:cNvGrpSpPr>
              <a:grpSpLocks/>
            </p:cNvGrpSpPr>
            <p:nvPr/>
          </p:nvGrpSpPr>
          <p:grpSpPr bwMode="auto">
            <a:xfrm>
              <a:off x="673931" y="350845"/>
              <a:ext cx="938137" cy="938137"/>
              <a:chOff x="0" y="0"/>
              <a:chExt cx="938137" cy="938137"/>
            </a:xfrm>
          </p:grpSpPr>
          <p:sp>
            <p:nvSpPr>
              <p:cNvPr id="9247" name="Freeform 451"/>
              <p:cNvSpPr>
                <a:spLocks noEditPoints="1"/>
              </p:cNvSpPr>
              <p:nvPr/>
            </p:nvSpPr>
            <p:spPr bwMode="auto">
              <a:xfrm>
                <a:off x="244349" y="244349"/>
                <a:ext cx="449438" cy="449438"/>
              </a:xfrm>
              <a:custGeom>
                <a:avLst/>
                <a:gdLst>
                  <a:gd name="T0" fmla="*/ 694004307 w 287"/>
                  <a:gd name="T1" fmla="*/ 569862415 h 288"/>
                  <a:gd name="T2" fmla="*/ 605721843 w 287"/>
                  <a:gd name="T3" fmla="*/ 506544716 h 288"/>
                  <a:gd name="T4" fmla="*/ 333514316 w 287"/>
                  <a:gd name="T5" fmla="*/ 233790469 h 288"/>
                  <a:gd name="T6" fmla="*/ 348228321 w 287"/>
                  <a:gd name="T7" fmla="*/ 180213714 h 288"/>
                  <a:gd name="T8" fmla="*/ 166757158 w 287"/>
                  <a:gd name="T9" fmla="*/ 0 h 288"/>
                  <a:gd name="T10" fmla="*/ 149590819 w 287"/>
                  <a:gd name="T11" fmla="*/ 17047433 h 288"/>
                  <a:gd name="T12" fmla="*/ 218256176 w 287"/>
                  <a:gd name="T13" fmla="*/ 124200943 h 288"/>
                  <a:gd name="T14" fmla="*/ 122615143 w 287"/>
                  <a:gd name="T15" fmla="*/ 219177492 h 288"/>
                  <a:gd name="T16" fmla="*/ 14714005 w 287"/>
                  <a:gd name="T17" fmla="*/ 150989320 h 288"/>
                  <a:gd name="T18" fmla="*/ 0 w 287"/>
                  <a:gd name="T19" fmla="*/ 168036753 h 288"/>
                  <a:gd name="T20" fmla="*/ 181471163 w 287"/>
                  <a:gd name="T21" fmla="*/ 348248907 h 288"/>
                  <a:gd name="T22" fmla="*/ 232970181 w 287"/>
                  <a:gd name="T23" fmla="*/ 333637490 h 288"/>
                  <a:gd name="T24" fmla="*/ 507628476 w 287"/>
                  <a:gd name="T25" fmla="*/ 606393298 h 288"/>
                  <a:gd name="T26" fmla="*/ 571389165 w 287"/>
                  <a:gd name="T27" fmla="*/ 691628902 h 288"/>
                  <a:gd name="T28" fmla="*/ 605721843 w 287"/>
                  <a:gd name="T29" fmla="*/ 701369847 h 288"/>
                  <a:gd name="T30" fmla="*/ 703813644 w 287"/>
                  <a:gd name="T31" fmla="*/ 606393298 h 288"/>
                  <a:gd name="T32" fmla="*/ 694004307 w 287"/>
                  <a:gd name="T33" fmla="*/ 569862415 h 288"/>
                  <a:gd name="T34" fmla="*/ 598364841 w 287"/>
                  <a:gd name="T35" fmla="*/ 635616131 h 288"/>
                  <a:gd name="T36" fmla="*/ 556675160 w 287"/>
                  <a:gd name="T37" fmla="*/ 594216337 h 288"/>
                  <a:gd name="T38" fmla="*/ 598364841 w 287"/>
                  <a:gd name="T39" fmla="*/ 555250999 h 288"/>
                  <a:gd name="T40" fmla="*/ 637600621 w 287"/>
                  <a:gd name="T41" fmla="*/ 594216337 h 288"/>
                  <a:gd name="T42" fmla="*/ 598364841 w 287"/>
                  <a:gd name="T43" fmla="*/ 635616131 h 2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48" name="椭圆 12"/>
              <p:cNvSpPr>
                <a:spLocks noChangeArrowheads="1"/>
              </p:cNvSpPr>
              <p:nvPr/>
            </p:nvSpPr>
            <p:spPr bwMode="auto">
              <a:xfrm>
                <a:off x="0" y="0"/>
                <a:ext cx="938137" cy="93813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9245" name="TextBox 11"/>
            <p:cNvSpPr txBox="1">
              <a:spLocks noChangeArrowheads="1"/>
            </p:cNvSpPr>
            <p:nvPr/>
          </p:nvSpPr>
          <p:spPr bwMode="auto">
            <a:xfrm>
              <a:off x="95003" y="1967602"/>
              <a:ext cx="20482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1400" dirty="0" smtClean="0">
                  <a:solidFill>
                    <a:srgbClr val="FFFFFF"/>
                  </a:solidFill>
                  <a:latin typeface="微软雅黑" panose="020B0503020204020204" pitchFamily="34" charset="-122"/>
                  <a:ea typeface="微软雅黑" panose="020B0503020204020204" pitchFamily="34" charset="-122"/>
                </a:rPr>
                <a:t>请替换文字内容，点击添加相关标题文字，修改文字内容，也可以直接复制你的内容到此。请替换文字内容，点击添加相关标题文字。</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9246" name="TextBox 10"/>
            <p:cNvSpPr txBox="1">
              <a:spLocks noChangeArrowheads="1"/>
            </p:cNvSpPr>
            <p:nvPr/>
          </p:nvSpPr>
          <p:spPr bwMode="auto">
            <a:xfrm>
              <a:off x="402938" y="1593985"/>
              <a:ext cx="14323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600" b="1" dirty="0">
                  <a:solidFill>
                    <a:srgbClr val="FFFFFF"/>
                  </a:solidFill>
                  <a:latin typeface="微软雅黑" panose="020B0503020204020204" pitchFamily="34" charset="-122"/>
                  <a:ea typeface="微软雅黑" panose="020B0503020204020204" pitchFamily="34" charset="-122"/>
                </a:rPr>
                <a:t>单击添加标题</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grpSp>
      <p:grpSp>
        <p:nvGrpSpPr>
          <p:cNvPr id="9222" name="组合 13"/>
          <p:cNvGrpSpPr>
            <a:grpSpLocks/>
          </p:cNvGrpSpPr>
          <p:nvPr/>
        </p:nvGrpSpPr>
        <p:grpSpPr bwMode="auto">
          <a:xfrm>
            <a:off x="3684588" y="1976438"/>
            <a:ext cx="2286000" cy="3657600"/>
            <a:chOff x="0" y="0"/>
            <a:chExt cx="2286000" cy="3657600"/>
          </a:xfrm>
        </p:grpSpPr>
        <p:sp>
          <p:nvSpPr>
            <p:cNvPr id="9237" name="矩形 14"/>
            <p:cNvSpPr>
              <a:spLocks noChangeArrowheads="1"/>
            </p:cNvSpPr>
            <p:nvPr/>
          </p:nvSpPr>
          <p:spPr bwMode="auto">
            <a:xfrm>
              <a:off x="0" y="0"/>
              <a:ext cx="2286000" cy="3657600"/>
            </a:xfrm>
            <a:prstGeom prst="rect">
              <a:avLst/>
            </a:prstGeom>
            <a:solidFill>
              <a:srgbClr val="D9D9D9">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9238" name="组合 15"/>
            <p:cNvGrpSpPr>
              <a:grpSpLocks/>
            </p:cNvGrpSpPr>
            <p:nvPr/>
          </p:nvGrpSpPr>
          <p:grpSpPr bwMode="auto">
            <a:xfrm>
              <a:off x="673931" y="315732"/>
              <a:ext cx="938137" cy="938137"/>
              <a:chOff x="0" y="0"/>
              <a:chExt cx="938137" cy="938137"/>
            </a:xfrm>
          </p:grpSpPr>
          <p:pic>
            <p:nvPicPr>
              <p:cNvPr id="9241" name="组合 1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72" y="243204"/>
                <a:ext cx="451104"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2" name="椭圆 19"/>
              <p:cNvSpPr>
                <a:spLocks noChangeArrowheads="1"/>
              </p:cNvSpPr>
              <p:nvPr/>
            </p:nvSpPr>
            <p:spPr bwMode="auto">
              <a:xfrm>
                <a:off x="0" y="0"/>
                <a:ext cx="938137" cy="93813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9239" name="TextBox 11"/>
            <p:cNvSpPr txBox="1">
              <a:spLocks noChangeArrowheads="1"/>
            </p:cNvSpPr>
            <p:nvPr/>
          </p:nvSpPr>
          <p:spPr bwMode="auto">
            <a:xfrm>
              <a:off x="92536" y="1967602"/>
              <a:ext cx="20482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1400" dirty="0" smtClean="0">
                  <a:solidFill>
                    <a:srgbClr val="FFFFFF"/>
                  </a:solidFill>
                  <a:latin typeface="微软雅黑" panose="020B0503020204020204" pitchFamily="34" charset="-122"/>
                  <a:ea typeface="微软雅黑" panose="020B0503020204020204" pitchFamily="34" charset="-122"/>
                </a:rPr>
                <a:t>请替换文字内容，点击添加相关标题文字，修改文字内容，也可以直接复制你的内容到此。请替换文字内容，点击添加相关标题文字。</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9240" name="TextBox 10"/>
            <p:cNvSpPr txBox="1">
              <a:spLocks noChangeArrowheads="1"/>
            </p:cNvSpPr>
            <p:nvPr/>
          </p:nvSpPr>
          <p:spPr bwMode="auto">
            <a:xfrm>
              <a:off x="400471" y="1593985"/>
              <a:ext cx="14323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单击添加标题</a:t>
              </a:r>
              <a:endParaRPr lang="en-US" altLang="zh-CN" sz="1600" b="1">
                <a:solidFill>
                  <a:srgbClr val="FFFFFF"/>
                </a:solidFill>
                <a:latin typeface="微软雅黑" panose="020B0503020204020204" pitchFamily="34" charset="-122"/>
                <a:ea typeface="微软雅黑" panose="020B0503020204020204" pitchFamily="34" charset="-122"/>
              </a:endParaRPr>
            </a:p>
          </p:txBody>
        </p:sp>
      </p:grpSp>
      <p:grpSp>
        <p:nvGrpSpPr>
          <p:cNvPr id="9223" name="组合 27"/>
          <p:cNvGrpSpPr>
            <a:grpSpLocks/>
          </p:cNvGrpSpPr>
          <p:nvPr/>
        </p:nvGrpSpPr>
        <p:grpSpPr bwMode="auto">
          <a:xfrm>
            <a:off x="6232525" y="1976438"/>
            <a:ext cx="2286000" cy="3657600"/>
            <a:chOff x="0" y="0"/>
            <a:chExt cx="2286000" cy="3657600"/>
          </a:xfrm>
        </p:grpSpPr>
        <p:sp>
          <p:nvSpPr>
            <p:cNvPr id="9231" name="矩形 28"/>
            <p:cNvSpPr>
              <a:spLocks noChangeArrowheads="1"/>
            </p:cNvSpPr>
            <p:nvPr/>
          </p:nvSpPr>
          <p:spPr bwMode="auto">
            <a:xfrm>
              <a:off x="0" y="0"/>
              <a:ext cx="2286000" cy="3657600"/>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9232" name="组合 29"/>
            <p:cNvGrpSpPr>
              <a:grpSpLocks/>
            </p:cNvGrpSpPr>
            <p:nvPr/>
          </p:nvGrpSpPr>
          <p:grpSpPr bwMode="auto">
            <a:xfrm>
              <a:off x="673931" y="350845"/>
              <a:ext cx="938137" cy="938137"/>
              <a:chOff x="0" y="0"/>
              <a:chExt cx="938137" cy="938137"/>
            </a:xfrm>
          </p:grpSpPr>
          <p:sp>
            <p:nvSpPr>
              <p:cNvPr id="9235" name="Freeform 304"/>
              <p:cNvSpPr>
                <a:spLocks/>
              </p:cNvSpPr>
              <p:nvPr/>
            </p:nvSpPr>
            <p:spPr bwMode="auto">
              <a:xfrm>
                <a:off x="271003" y="247860"/>
                <a:ext cx="466994" cy="466996"/>
              </a:xfrm>
              <a:custGeom>
                <a:avLst/>
                <a:gdLst>
                  <a:gd name="T0" fmla="*/ 724398891 w 297"/>
                  <a:gd name="T1" fmla="*/ 573589016 h 297"/>
                  <a:gd name="T2" fmla="*/ 568639883 w 297"/>
                  <a:gd name="T3" fmla="*/ 482112833 h 297"/>
                  <a:gd name="T4" fmla="*/ 543915931 w 297"/>
                  <a:gd name="T5" fmla="*/ 484584610 h 297"/>
                  <a:gd name="T6" fmla="*/ 496941366 w 297"/>
                  <a:gd name="T7" fmla="*/ 531559376 h 297"/>
                  <a:gd name="T8" fmla="*/ 469745648 w 297"/>
                  <a:gd name="T9" fmla="*/ 543921405 h 297"/>
                  <a:gd name="T10" fmla="*/ 301626236 w 297"/>
                  <a:gd name="T11" fmla="*/ 435136495 h 297"/>
                  <a:gd name="T12" fmla="*/ 192843364 w 297"/>
                  <a:gd name="T13" fmla="*/ 267016363 h 297"/>
                  <a:gd name="T14" fmla="*/ 202732001 w 297"/>
                  <a:gd name="T15" fmla="*/ 237347179 h 297"/>
                  <a:gd name="T16" fmla="*/ 242289695 w 297"/>
                  <a:gd name="T17" fmla="*/ 197789316 h 297"/>
                  <a:gd name="T18" fmla="*/ 247234800 w 297"/>
                  <a:gd name="T19" fmla="*/ 173065258 h 297"/>
                  <a:gd name="T20" fmla="*/ 160702541 w 297"/>
                  <a:gd name="T21" fmla="*/ 9890252 h 297"/>
                  <a:gd name="T22" fmla="*/ 143395461 w 297"/>
                  <a:gd name="T23" fmla="*/ 7416903 h 297"/>
                  <a:gd name="T24" fmla="*/ 34612589 w 297"/>
                  <a:gd name="T25" fmla="*/ 113728464 h 297"/>
                  <a:gd name="T26" fmla="*/ 22250613 w 297"/>
                  <a:gd name="T27" fmla="*/ 140924298 h 297"/>
                  <a:gd name="T28" fmla="*/ 220039082 w 297"/>
                  <a:gd name="T29" fmla="*/ 516725571 h 297"/>
                  <a:gd name="T30" fmla="*/ 593363834 w 297"/>
                  <a:gd name="T31" fmla="*/ 712043110 h 297"/>
                  <a:gd name="T32" fmla="*/ 623031318 w 297"/>
                  <a:gd name="T33" fmla="*/ 699681081 h 297"/>
                  <a:gd name="T34" fmla="*/ 729342424 w 297"/>
                  <a:gd name="T35" fmla="*/ 593369520 h 297"/>
                  <a:gd name="T36" fmla="*/ 724398891 w 297"/>
                  <a:gd name="T37" fmla="*/ 573589016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7" h="297">
                    <a:moveTo>
                      <a:pt x="293" y="232"/>
                    </a:moveTo>
                    <a:cubicBezTo>
                      <a:pt x="230" y="195"/>
                      <a:pt x="230" y="195"/>
                      <a:pt x="230" y="195"/>
                    </a:cubicBezTo>
                    <a:cubicBezTo>
                      <a:pt x="227" y="193"/>
                      <a:pt x="222" y="194"/>
                      <a:pt x="220" y="196"/>
                    </a:cubicBezTo>
                    <a:cubicBezTo>
                      <a:pt x="201" y="215"/>
                      <a:pt x="201" y="215"/>
                      <a:pt x="201" y="215"/>
                    </a:cubicBezTo>
                    <a:cubicBezTo>
                      <a:pt x="198" y="217"/>
                      <a:pt x="193" y="220"/>
                      <a:pt x="190" y="220"/>
                    </a:cubicBezTo>
                    <a:cubicBezTo>
                      <a:pt x="190" y="220"/>
                      <a:pt x="166" y="220"/>
                      <a:pt x="122" y="176"/>
                    </a:cubicBezTo>
                    <a:cubicBezTo>
                      <a:pt x="77" y="132"/>
                      <a:pt x="78" y="108"/>
                      <a:pt x="78" y="108"/>
                    </a:cubicBezTo>
                    <a:cubicBezTo>
                      <a:pt x="78" y="104"/>
                      <a:pt x="80" y="99"/>
                      <a:pt x="82" y="96"/>
                    </a:cubicBezTo>
                    <a:cubicBezTo>
                      <a:pt x="98" y="80"/>
                      <a:pt x="98" y="80"/>
                      <a:pt x="98" y="80"/>
                    </a:cubicBezTo>
                    <a:cubicBezTo>
                      <a:pt x="101" y="78"/>
                      <a:pt x="102" y="73"/>
                      <a:pt x="100" y="70"/>
                    </a:cubicBezTo>
                    <a:cubicBezTo>
                      <a:pt x="65" y="4"/>
                      <a:pt x="65" y="4"/>
                      <a:pt x="65" y="4"/>
                    </a:cubicBezTo>
                    <a:cubicBezTo>
                      <a:pt x="64" y="1"/>
                      <a:pt x="60" y="0"/>
                      <a:pt x="58" y="3"/>
                    </a:cubicBezTo>
                    <a:cubicBezTo>
                      <a:pt x="14" y="46"/>
                      <a:pt x="14" y="46"/>
                      <a:pt x="14" y="46"/>
                    </a:cubicBezTo>
                    <a:cubicBezTo>
                      <a:pt x="12" y="48"/>
                      <a:pt x="9" y="53"/>
                      <a:pt x="9" y="57"/>
                    </a:cubicBezTo>
                    <a:cubicBezTo>
                      <a:pt x="9" y="57"/>
                      <a:pt x="0" y="120"/>
                      <a:pt x="89" y="209"/>
                    </a:cubicBezTo>
                    <a:cubicBezTo>
                      <a:pt x="177" y="297"/>
                      <a:pt x="240" y="288"/>
                      <a:pt x="240" y="288"/>
                    </a:cubicBezTo>
                    <a:cubicBezTo>
                      <a:pt x="244" y="288"/>
                      <a:pt x="249" y="285"/>
                      <a:pt x="252" y="283"/>
                    </a:cubicBezTo>
                    <a:cubicBezTo>
                      <a:pt x="295" y="240"/>
                      <a:pt x="295" y="240"/>
                      <a:pt x="295" y="240"/>
                    </a:cubicBezTo>
                    <a:cubicBezTo>
                      <a:pt x="297" y="237"/>
                      <a:pt x="297" y="233"/>
                      <a:pt x="293" y="2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36" name="椭圆 33"/>
              <p:cNvSpPr>
                <a:spLocks noChangeArrowheads="1"/>
              </p:cNvSpPr>
              <p:nvPr/>
            </p:nvSpPr>
            <p:spPr bwMode="auto">
              <a:xfrm>
                <a:off x="0" y="0"/>
                <a:ext cx="938137" cy="93813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9233" name="TextBox 11"/>
            <p:cNvSpPr txBox="1">
              <a:spLocks noChangeArrowheads="1"/>
            </p:cNvSpPr>
            <p:nvPr/>
          </p:nvSpPr>
          <p:spPr bwMode="auto">
            <a:xfrm>
              <a:off x="138256" y="1967602"/>
              <a:ext cx="20482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1400" dirty="0" smtClean="0">
                  <a:solidFill>
                    <a:srgbClr val="FFFFFF"/>
                  </a:solidFill>
                  <a:latin typeface="微软雅黑" panose="020B0503020204020204" pitchFamily="34" charset="-122"/>
                  <a:ea typeface="微软雅黑" panose="020B0503020204020204" pitchFamily="34" charset="-122"/>
                </a:rPr>
                <a:t>请替换文字内容，点击添加相关标题文字，修改文字内容，也可以直接复制你的内容到此。请替换文字内容，点击添加相关标题文字。</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9234" name="TextBox 10"/>
            <p:cNvSpPr txBox="1">
              <a:spLocks noChangeArrowheads="1"/>
            </p:cNvSpPr>
            <p:nvPr/>
          </p:nvSpPr>
          <p:spPr bwMode="auto">
            <a:xfrm>
              <a:off x="446191" y="1593985"/>
              <a:ext cx="14323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单击添加标题</a:t>
              </a:r>
              <a:endParaRPr lang="en-US" altLang="zh-CN" sz="1600" b="1">
                <a:solidFill>
                  <a:srgbClr val="FFFFFF"/>
                </a:solidFill>
                <a:latin typeface="微软雅黑" panose="020B0503020204020204" pitchFamily="34" charset="-122"/>
                <a:ea typeface="微软雅黑" panose="020B0503020204020204" pitchFamily="34" charset="-122"/>
              </a:endParaRPr>
            </a:p>
          </p:txBody>
        </p:sp>
      </p:grpSp>
      <p:grpSp>
        <p:nvGrpSpPr>
          <p:cNvPr id="9224" name="组合 34"/>
          <p:cNvGrpSpPr>
            <a:grpSpLocks/>
          </p:cNvGrpSpPr>
          <p:nvPr/>
        </p:nvGrpSpPr>
        <p:grpSpPr bwMode="auto">
          <a:xfrm>
            <a:off x="8780463" y="1976438"/>
            <a:ext cx="2286000" cy="3657600"/>
            <a:chOff x="0" y="0"/>
            <a:chExt cx="2286000" cy="3657600"/>
          </a:xfrm>
        </p:grpSpPr>
        <p:sp>
          <p:nvSpPr>
            <p:cNvPr id="9225" name="矩形 35"/>
            <p:cNvSpPr>
              <a:spLocks noChangeArrowheads="1"/>
            </p:cNvSpPr>
            <p:nvPr/>
          </p:nvSpPr>
          <p:spPr bwMode="auto">
            <a:xfrm>
              <a:off x="0" y="0"/>
              <a:ext cx="2286000" cy="3657600"/>
            </a:xfrm>
            <a:prstGeom prst="rect">
              <a:avLst/>
            </a:prstGeom>
            <a:solidFill>
              <a:srgbClr val="D9D9D9">
                <a:alpha val="8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9226" name="组合 36"/>
            <p:cNvGrpSpPr>
              <a:grpSpLocks/>
            </p:cNvGrpSpPr>
            <p:nvPr/>
          </p:nvGrpSpPr>
          <p:grpSpPr bwMode="auto">
            <a:xfrm>
              <a:off x="673931" y="315732"/>
              <a:ext cx="938137" cy="938137"/>
              <a:chOff x="0" y="0"/>
              <a:chExt cx="938137" cy="938137"/>
            </a:xfrm>
          </p:grpSpPr>
          <p:pic>
            <p:nvPicPr>
              <p:cNvPr id="9229" name="组合 3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64" y="243204"/>
                <a:ext cx="426720"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椭圆 40"/>
              <p:cNvSpPr>
                <a:spLocks noChangeArrowheads="1"/>
              </p:cNvSpPr>
              <p:nvPr/>
            </p:nvSpPr>
            <p:spPr bwMode="auto">
              <a:xfrm>
                <a:off x="0" y="0"/>
                <a:ext cx="938137" cy="938137"/>
              </a:xfrm>
              <a:prstGeom prst="ellipse">
                <a:avLst/>
              </a:prstGeom>
              <a:noFill/>
              <a:ln w="1270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9227" name="TextBox 11"/>
            <p:cNvSpPr txBox="1">
              <a:spLocks noChangeArrowheads="1"/>
            </p:cNvSpPr>
            <p:nvPr/>
          </p:nvSpPr>
          <p:spPr bwMode="auto">
            <a:xfrm>
              <a:off x="104827" y="1967602"/>
              <a:ext cx="204825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1400" dirty="0" smtClean="0">
                  <a:solidFill>
                    <a:srgbClr val="FFFFFF"/>
                  </a:solidFill>
                  <a:latin typeface="微软雅黑" panose="020B0503020204020204" pitchFamily="34" charset="-122"/>
                  <a:ea typeface="微软雅黑" panose="020B0503020204020204" pitchFamily="34" charset="-122"/>
                </a:rPr>
                <a:t>请替换文字内容，点击添加相关标题文字，修改文字内容，也可以直接复制你的内容到此。请替换文字内容，点击添加相关标题文字。</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9228" name="TextBox 10"/>
            <p:cNvSpPr txBox="1">
              <a:spLocks noChangeArrowheads="1"/>
            </p:cNvSpPr>
            <p:nvPr/>
          </p:nvSpPr>
          <p:spPr bwMode="auto">
            <a:xfrm>
              <a:off x="412762" y="1593985"/>
              <a:ext cx="14323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600" b="1">
                  <a:solidFill>
                    <a:srgbClr val="FFFFFF"/>
                  </a:solidFill>
                  <a:latin typeface="微软雅黑" panose="020B0503020204020204" pitchFamily="34" charset="-122"/>
                  <a:ea typeface="微软雅黑" panose="020B0503020204020204" pitchFamily="34" charset="-122"/>
                </a:rPr>
                <a:t>单击添加标题</a:t>
              </a:r>
              <a:endParaRPr lang="en-US" altLang="zh-CN" sz="1600" b="1">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3" name="组合 20"/>
          <p:cNvGrpSpPr>
            <a:grpSpLocks/>
          </p:cNvGrpSpPr>
          <p:nvPr/>
        </p:nvGrpSpPr>
        <p:grpSpPr bwMode="auto">
          <a:xfrm>
            <a:off x="0" y="381000"/>
            <a:ext cx="695325" cy="506413"/>
            <a:chOff x="0" y="0"/>
            <a:chExt cx="694944" cy="624651"/>
          </a:xfrm>
        </p:grpSpPr>
        <p:sp>
          <p:nvSpPr>
            <p:cNvPr id="10263"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0264"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0244"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smtClean="0">
                <a:solidFill>
                  <a:schemeClr val="bg1"/>
                </a:solidFill>
                <a:latin typeface="微软雅黑" panose="020B0503020204020204" pitchFamily="34" charset="-122"/>
                <a:ea typeface="微软雅黑" panose="020B0503020204020204" pitchFamily="34" charset="-122"/>
              </a:rPr>
              <a:t>点击添加标题文字</a:t>
            </a:r>
            <a:endParaRPr lang="zh-CN" altLang="en-US" sz="2400" b="1" dirty="0">
              <a:solidFill>
                <a:schemeClr val="bg1"/>
              </a:solidFill>
            </a:endParaRPr>
          </a:p>
        </p:txBody>
      </p:sp>
      <p:grpSp>
        <p:nvGrpSpPr>
          <p:cNvPr id="10245" name="Group 8"/>
          <p:cNvGrpSpPr>
            <a:grpSpLocks/>
          </p:cNvGrpSpPr>
          <p:nvPr/>
        </p:nvGrpSpPr>
        <p:grpSpPr bwMode="auto">
          <a:xfrm>
            <a:off x="1633538" y="1868488"/>
            <a:ext cx="1379537" cy="1379537"/>
            <a:chOff x="0" y="0"/>
            <a:chExt cx="2001212" cy="2001212"/>
          </a:xfrm>
        </p:grpSpPr>
        <p:sp>
          <p:nvSpPr>
            <p:cNvPr id="10257" name="Oval 6"/>
            <p:cNvSpPr>
              <a:spLocks noChangeArrowheads="1"/>
            </p:cNvSpPr>
            <p:nvPr/>
          </p:nvSpPr>
          <p:spPr bwMode="auto">
            <a:xfrm>
              <a:off x="-1" y="0"/>
              <a:ext cx="2000161" cy="2000230"/>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grpSp>
          <p:nvGrpSpPr>
            <p:cNvPr id="10258" name="Group 7"/>
            <p:cNvGrpSpPr>
              <a:grpSpLocks/>
            </p:cNvGrpSpPr>
            <p:nvPr/>
          </p:nvGrpSpPr>
          <p:grpSpPr bwMode="auto">
            <a:xfrm>
              <a:off x="596505" y="596505"/>
              <a:ext cx="808203" cy="808203"/>
              <a:chOff x="0" y="0"/>
              <a:chExt cx="987777" cy="987777"/>
            </a:xfrm>
          </p:grpSpPr>
          <p:sp>
            <p:nvSpPr>
              <p:cNvPr id="10259" name="Folded Corner 3"/>
              <p:cNvSpPr>
                <a:spLocks noChangeArrowheads="1"/>
              </p:cNvSpPr>
              <p:nvPr/>
            </p:nvSpPr>
            <p:spPr bwMode="auto">
              <a:xfrm>
                <a:off x="637" y="665"/>
                <a:ext cx="979536" cy="979566"/>
              </a:xfrm>
              <a:prstGeom prst="foldedCorner">
                <a:avLst>
                  <a:gd name="adj" fmla="val 32255"/>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0260" name="Rectangle 4"/>
              <p:cNvSpPr>
                <a:spLocks noChangeArrowheads="1"/>
              </p:cNvSpPr>
              <p:nvPr/>
            </p:nvSpPr>
            <p:spPr bwMode="auto">
              <a:xfrm>
                <a:off x="179509" y="230650"/>
                <a:ext cx="621791" cy="65305"/>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0261" name="Rectangle 27"/>
              <p:cNvSpPr>
                <a:spLocks noChangeArrowheads="1"/>
              </p:cNvSpPr>
              <p:nvPr/>
            </p:nvSpPr>
            <p:spPr bwMode="auto">
              <a:xfrm>
                <a:off x="179509" y="383973"/>
                <a:ext cx="621791" cy="62465"/>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0262" name="Rectangle 28"/>
              <p:cNvSpPr>
                <a:spLocks noChangeArrowheads="1"/>
              </p:cNvSpPr>
              <p:nvPr/>
            </p:nvSpPr>
            <p:spPr bwMode="auto">
              <a:xfrm>
                <a:off x="179509" y="534458"/>
                <a:ext cx="621791" cy="65304"/>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grpSp>
      </p:grpSp>
      <p:grpSp>
        <p:nvGrpSpPr>
          <p:cNvPr id="10246" name="Group 44"/>
          <p:cNvGrpSpPr>
            <a:grpSpLocks/>
          </p:cNvGrpSpPr>
          <p:nvPr/>
        </p:nvGrpSpPr>
        <p:grpSpPr bwMode="auto">
          <a:xfrm>
            <a:off x="1641475" y="4291013"/>
            <a:ext cx="1376363" cy="1374775"/>
            <a:chOff x="0" y="0"/>
            <a:chExt cx="1367740" cy="1367740"/>
          </a:xfrm>
        </p:grpSpPr>
        <p:sp>
          <p:nvSpPr>
            <p:cNvPr id="10254" name="Oval 30"/>
            <p:cNvSpPr>
              <a:spLocks noChangeArrowheads="1"/>
            </p:cNvSpPr>
            <p:nvPr/>
          </p:nvSpPr>
          <p:spPr bwMode="auto">
            <a:xfrm>
              <a:off x="-1" y="-645"/>
              <a:ext cx="1367022" cy="136865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0255" name="Folded Corner 32"/>
            <p:cNvSpPr>
              <a:spLocks noChangeArrowheads="1"/>
            </p:cNvSpPr>
            <p:nvPr/>
          </p:nvSpPr>
          <p:spPr bwMode="auto">
            <a:xfrm>
              <a:off x="408041" y="407412"/>
              <a:ext cx="550938" cy="552543"/>
            </a:xfrm>
            <a:prstGeom prst="foldedCorner">
              <a:avLst>
                <a:gd name="adj" fmla="val 32255"/>
              </a:avLst>
            </a:prstGeom>
            <a:solidFill>
              <a:srgbClr val="7ACDE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0256" name="Pie 42"/>
            <p:cNvSpPr>
              <a:spLocks/>
            </p:cNvSpPr>
            <p:nvPr/>
          </p:nvSpPr>
          <p:spPr bwMode="auto">
            <a:xfrm>
              <a:off x="536647" y="516967"/>
              <a:ext cx="293727" cy="293738"/>
            </a:xfrm>
            <a:custGeom>
              <a:avLst/>
              <a:gdLst>
                <a:gd name="T0" fmla="*/ 293727 w 293727"/>
                <a:gd name="T1" fmla="*/ 146869 h 293738"/>
                <a:gd name="T2" fmla="*/ 146863 w 293727"/>
                <a:gd name="T3" fmla="*/ 293738 h 293738"/>
                <a:gd name="T4" fmla="*/ -1 w 293727"/>
                <a:gd name="T5" fmla="*/ 146869 h 293738"/>
                <a:gd name="T6" fmla="*/ 146863 w 293727"/>
                <a:gd name="T7" fmla="*/ 0 h 293738"/>
                <a:gd name="T8" fmla="*/ 146864 w 293727"/>
                <a:gd name="T9" fmla="*/ 146869 h 293738"/>
                <a:gd name="T10" fmla="*/ 293727 w 293727"/>
                <a:gd name="T11" fmla="*/ 146869 h 2937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3727" h="293738">
                  <a:moveTo>
                    <a:pt x="293727" y="146869"/>
                  </a:moveTo>
                  <a:cubicBezTo>
                    <a:pt x="293727" y="227983"/>
                    <a:pt x="227974" y="293738"/>
                    <a:pt x="146863" y="293738"/>
                  </a:cubicBezTo>
                  <a:cubicBezTo>
                    <a:pt x="65752" y="293738"/>
                    <a:pt x="-1" y="227983"/>
                    <a:pt x="-1" y="146869"/>
                  </a:cubicBezTo>
                  <a:cubicBezTo>
                    <a:pt x="-1" y="65755"/>
                    <a:pt x="65752" y="0"/>
                    <a:pt x="146863" y="0"/>
                  </a:cubicBezTo>
                  <a:cubicBezTo>
                    <a:pt x="146863" y="48956"/>
                    <a:pt x="146864" y="97913"/>
                    <a:pt x="146864" y="146869"/>
                  </a:cubicBezTo>
                  <a:lnTo>
                    <a:pt x="293727" y="14686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cxnSp>
        <p:nvCxnSpPr>
          <p:cNvPr id="10247" name="Straight Connector 38"/>
          <p:cNvCxnSpPr>
            <a:cxnSpLocks noChangeShapeType="1"/>
          </p:cNvCxnSpPr>
          <p:nvPr/>
        </p:nvCxnSpPr>
        <p:spPr bwMode="auto">
          <a:xfrm>
            <a:off x="1871663" y="3797300"/>
            <a:ext cx="859948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cxnSp>
      <p:grpSp>
        <p:nvGrpSpPr>
          <p:cNvPr id="10248" name="组合 18"/>
          <p:cNvGrpSpPr>
            <a:grpSpLocks/>
          </p:cNvGrpSpPr>
          <p:nvPr/>
        </p:nvGrpSpPr>
        <p:grpSpPr bwMode="auto">
          <a:xfrm>
            <a:off x="3135313" y="1770063"/>
            <a:ext cx="7234237" cy="1363662"/>
            <a:chOff x="0" y="0"/>
            <a:chExt cx="7234425" cy="1363688"/>
          </a:xfrm>
        </p:grpSpPr>
        <p:sp>
          <p:nvSpPr>
            <p:cNvPr id="10252" name="文本框 19"/>
            <p:cNvSpPr txBox="1">
              <a:spLocks noChangeArrowheads="1"/>
            </p:cNvSpPr>
            <p:nvPr/>
          </p:nvSpPr>
          <p:spPr bwMode="auto">
            <a:xfrm>
              <a:off x="202689" y="409581"/>
              <a:ext cx="70317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1400" dirty="0" smtClean="0">
                  <a:solidFill>
                    <a:schemeClr val="bg1"/>
                  </a:solidFill>
                  <a:latin typeface="微软雅黑" panose="020B0503020204020204" pitchFamily="34" charset="-122"/>
                  <a:ea typeface="微软雅黑" panose="020B0503020204020204" pitchFamily="34" charset="-122"/>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0253" name="TextBox 10"/>
            <p:cNvSpPr txBox="1">
              <a:spLocks noChangeArrowheads="1"/>
            </p:cNvSpPr>
            <p:nvPr/>
          </p:nvSpPr>
          <p:spPr bwMode="auto">
            <a:xfrm>
              <a:off x="0" y="0"/>
              <a:ext cx="2636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单击此处添加标题</a:t>
              </a:r>
              <a:endParaRPr lang="en-US" altLang="zh-CN" sz="2000" b="1">
                <a:solidFill>
                  <a:schemeClr val="bg1"/>
                </a:solidFill>
                <a:latin typeface="微软雅黑" panose="020B0503020204020204" pitchFamily="34" charset="-122"/>
                <a:ea typeface="微软雅黑" panose="020B0503020204020204" pitchFamily="34" charset="-122"/>
              </a:endParaRPr>
            </a:p>
          </p:txBody>
        </p:sp>
      </p:grpSp>
      <p:grpSp>
        <p:nvGrpSpPr>
          <p:cNvPr id="10249" name="组合 25"/>
          <p:cNvGrpSpPr>
            <a:grpSpLocks/>
          </p:cNvGrpSpPr>
          <p:nvPr/>
        </p:nvGrpSpPr>
        <p:grpSpPr bwMode="auto">
          <a:xfrm>
            <a:off x="3144838" y="4291013"/>
            <a:ext cx="7234237" cy="1363662"/>
            <a:chOff x="0" y="0"/>
            <a:chExt cx="7234425" cy="1363688"/>
          </a:xfrm>
        </p:grpSpPr>
        <p:sp>
          <p:nvSpPr>
            <p:cNvPr id="10250" name="文本框 26"/>
            <p:cNvSpPr txBox="1">
              <a:spLocks noChangeArrowheads="1"/>
            </p:cNvSpPr>
            <p:nvPr/>
          </p:nvSpPr>
          <p:spPr bwMode="auto">
            <a:xfrm>
              <a:off x="202689" y="409581"/>
              <a:ext cx="703173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1400" dirty="0" smtClean="0">
                  <a:solidFill>
                    <a:schemeClr val="bg1"/>
                  </a:solidFill>
                  <a:latin typeface="微软雅黑" panose="020B0503020204020204" pitchFamily="34" charset="-122"/>
                  <a:ea typeface="微软雅黑" panose="020B0503020204020204" pitchFamily="34" charset="-122"/>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0251" name="TextBox 10"/>
            <p:cNvSpPr txBox="1">
              <a:spLocks noChangeArrowheads="1"/>
            </p:cNvSpPr>
            <p:nvPr/>
          </p:nvSpPr>
          <p:spPr bwMode="auto">
            <a:xfrm>
              <a:off x="0" y="0"/>
              <a:ext cx="263614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a:solidFill>
                    <a:schemeClr val="bg1"/>
                  </a:solidFill>
                  <a:latin typeface="微软雅黑" panose="020B0503020204020204" pitchFamily="34" charset="-122"/>
                  <a:ea typeface="微软雅黑" panose="020B0503020204020204" pitchFamily="34" charset="-122"/>
                </a:rPr>
                <a:t>单击此处添加标题</a:t>
              </a:r>
              <a:endParaRPr lang="en-US" altLang="zh-CN" sz="20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7" name="组合 20"/>
          <p:cNvGrpSpPr>
            <a:grpSpLocks/>
          </p:cNvGrpSpPr>
          <p:nvPr/>
        </p:nvGrpSpPr>
        <p:grpSpPr bwMode="auto">
          <a:xfrm>
            <a:off x="0" y="381000"/>
            <a:ext cx="695325" cy="506413"/>
            <a:chOff x="0" y="0"/>
            <a:chExt cx="694944" cy="624651"/>
          </a:xfrm>
        </p:grpSpPr>
        <p:sp>
          <p:nvSpPr>
            <p:cNvPr id="11296"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1297"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1268"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smtClean="0">
                <a:solidFill>
                  <a:schemeClr val="bg1"/>
                </a:solidFill>
                <a:latin typeface="微软雅黑" panose="020B0503020204020204" pitchFamily="34" charset="-122"/>
                <a:ea typeface="微软雅黑" panose="020B0503020204020204" pitchFamily="34" charset="-122"/>
              </a:rPr>
              <a:t>点击添加标题文字</a:t>
            </a:r>
            <a:endParaRPr lang="zh-CN" altLang="en-US" sz="2400" b="1" dirty="0">
              <a:solidFill>
                <a:schemeClr val="bg1"/>
              </a:solidFill>
            </a:endParaRPr>
          </a:p>
        </p:txBody>
      </p:sp>
      <p:cxnSp>
        <p:nvCxnSpPr>
          <p:cNvPr id="11269" name="Straight Connector 36"/>
          <p:cNvCxnSpPr>
            <a:cxnSpLocks noChangeShapeType="1"/>
          </p:cNvCxnSpPr>
          <p:nvPr/>
        </p:nvCxnSpPr>
        <p:spPr bwMode="auto">
          <a:xfrm>
            <a:off x="4410075" y="2130425"/>
            <a:ext cx="0" cy="3525838"/>
          </a:xfrm>
          <a:prstGeom prst="line">
            <a:avLst/>
          </a:prstGeom>
          <a:noFill/>
          <a:ln w="12700">
            <a:solidFill>
              <a:srgbClr val="7E7E7D"/>
            </a:solidFill>
            <a:round/>
            <a:headEnd/>
            <a:tailEnd/>
          </a:ln>
          <a:extLst>
            <a:ext uri="{909E8E84-426E-40DD-AFC4-6F175D3DCCD1}">
              <a14:hiddenFill xmlns:a14="http://schemas.microsoft.com/office/drawing/2010/main">
                <a:noFill/>
              </a14:hiddenFill>
            </a:ext>
          </a:extLst>
        </p:spPr>
      </p:cxnSp>
      <p:cxnSp>
        <p:nvCxnSpPr>
          <p:cNvPr id="11270" name="Straight Connector 42"/>
          <p:cNvCxnSpPr>
            <a:cxnSpLocks noChangeShapeType="1"/>
          </p:cNvCxnSpPr>
          <p:nvPr/>
        </p:nvCxnSpPr>
        <p:spPr bwMode="auto">
          <a:xfrm>
            <a:off x="7607300" y="2130425"/>
            <a:ext cx="0" cy="3525838"/>
          </a:xfrm>
          <a:prstGeom prst="line">
            <a:avLst/>
          </a:prstGeom>
          <a:noFill/>
          <a:ln w="12700">
            <a:solidFill>
              <a:srgbClr val="7E7E7D"/>
            </a:solidFill>
            <a:round/>
            <a:headEnd/>
            <a:tailEnd/>
          </a:ln>
          <a:extLst>
            <a:ext uri="{909E8E84-426E-40DD-AFC4-6F175D3DCCD1}">
              <a14:hiddenFill xmlns:a14="http://schemas.microsoft.com/office/drawing/2010/main">
                <a:noFill/>
              </a14:hiddenFill>
            </a:ext>
          </a:extLst>
        </p:spPr>
      </p:cxnSp>
      <p:grpSp>
        <p:nvGrpSpPr>
          <p:cNvPr id="11271" name="Group 8"/>
          <p:cNvGrpSpPr>
            <a:grpSpLocks/>
          </p:cNvGrpSpPr>
          <p:nvPr/>
        </p:nvGrpSpPr>
        <p:grpSpPr bwMode="auto">
          <a:xfrm>
            <a:off x="2197100" y="2273300"/>
            <a:ext cx="1355725" cy="1357313"/>
            <a:chOff x="0" y="0"/>
            <a:chExt cx="2001212" cy="2001212"/>
          </a:xfrm>
        </p:grpSpPr>
        <p:sp>
          <p:nvSpPr>
            <p:cNvPr id="11290" name="Oval 6"/>
            <p:cNvSpPr>
              <a:spLocks noChangeArrowheads="1"/>
            </p:cNvSpPr>
            <p:nvPr/>
          </p:nvSpPr>
          <p:spPr bwMode="auto">
            <a:xfrm>
              <a:off x="0" y="0"/>
              <a:ext cx="2001212" cy="2001212"/>
            </a:xfrm>
            <a:prstGeom prst="ellipse">
              <a:avLst/>
            </a:prstGeom>
            <a:solidFill>
              <a:srgbClr val="D1D9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grpSp>
          <p:nvGrpSpPr>
            <p:cNvPr id="11291" name="Group 7"/>
            <p:cNvGrpSpPr>
              <a:grpSpLocks/>
            </p:cNvGrpSpPr>
            <p:nvPr/>
          </p:nvGrpSpPr>
          <p:grpSpPr bwMode="auto">
            <a:xfrm>
              <a:off x="596505" y="596505"/>
              <a:ext cx="808203" cy="808203"/>
              <a:chOff x="0" y="0"/>
              <a:chExt cx="987777" cy="987777"/>
            </a:xfrm>
          </p:grpSpPr>
          <p:sp>
            <p:nvSpPr>
              <p:cNvPr id="11292" name="Folded Corner 3"/>
              <p:cNvSpPr>
                <a:spLocks noChangeArrowheads="1"/>
              </p:cNvSpPr>
              <p:nvPr/>
            </p:nvSpPr>
            <p:spPr bwMode="auto">
              <a:xfrm>
                <a:off x="-781" y="-781"/>
                <a:ext cx="989337" cy="989337"/>
              </a:xfrm>
              <a:prstGeom prst="foldedCorner">
                <a:avLst>
                  <a:gd name="adj" fmla="val 32255"/>
                </a:avLst>
              </a:prstGeom>
              <a:solidFill>
                <a:srgbClr val="8DB4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1293" name="Rectangle 4"/>
              <p:cNvSpPr>
                <a:spLocks noChangeArrowheads="1"/>
              </p:cNvSpPr>
              <p:nvPr/>
            </p:nvSpPr>
            <p:spPr bwMode="auto">
              <a:xfrm>
                <a:off x="177849" y="229378"/>
                <a:ext cx="632077" cy="65268"/>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1294" name="Rectangle 27"/>
              <p:cNvSpPr>
                <a:spLocks noChangeArrowheads="1"/>
              </p:cNvSpPr>
              <p:nvPr/>
            </p:nvSpPr>
            <p:spPr bwMode="auto">
              <a:xfrm>
                <a:off x="177849" y="383961"/>
                <a:ext cx="632077" cy="61834"/>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1295" name="Rectangle 28"/>
              <p:cNvSpPr>
                <a:spLocks noChangeArrowheads="1"/>
              </p:cNvSpPr>
              <p:nvPr/>
            </p:nvSpPr>
            <p:spPr bwMode="auto">
              <a:xfrm>
                <a:off x="177849" y="535110"/>
                <a:ext cx="632077" cy="65270"/>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grpSp>
      </p:grpSp>
      <p:grpSp>
        <p:nvGrpSpPr>
          <p:cNvPr id="11272" name="Group 22"/>
          <p:cNvGrpSpPr>
            <a:grpSpLocks/>
          </p:cNvGrpSpPr>
          <p:nvPr/>
        </p:nvGrpSpPr>
        <p:grpSpPr bwMode="auto">
          <a:xfrm>
            <a:off x="5364163" y="2273300"/>
            <a:ext cx="1357312" cy="1357313"/>
            <a:chOff x="0" y="0"/>
            <a:chExt cx="2001212" cy="2001212"/>
          </a:xfrm>
        </p:grpSpPr>
        <p:sp>
          <p:nvSpPr>
            <p:cNvPr id="11284" name="Oval 23"/>
            <p:cNvSpPr>
              <a:spLocks noChangeArrowheads="1"/>
            </p:cNvSpPr>
            <p:nvPr/>
          </p:nvSpPr>
          <p:spPr bwMode="auto">
            <a:xfrm>
              <a:off x="0" y="0"/>
              <a:ext cx="2001212" cy="2001212"/>
            </a:xfrm>
            <a:prstGeom prst="ellipse">
              <a:avLst/>
            </a:prstGeom>
            <a:solidFill>
              <a:srgbClr val="D1D9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grpSp>
          <p:nvGrpSpPr>
            <p:cNvPr id="11285" name="Group 24"/>
            <p:cNvGrpSpPr>
              <a:grpSpLocks/>
            </p:cNvGrpSpPr>
            <p:nvPr/>
          </p:nvGrpSpPr>
          <p:grpSpPr bwMode="auto">
            <a:xfrm>
              <a:off x="596505" y="596505"/>
              <a:ext cx="808203" cy="808203"/>
              <a:chOff x="0" y="0"/>
              <a:chExt cx="987777" cy="987777"/>
            </a:xfrm>
          </p:grpSpPr>
          <p:sp>
            <p:nvSpPr>
              <p:cNvPr id="11286" name="Folded Corner 25"/>
              <p:cNvSpPr>
                <a:spLocks noChangeArrowheads="1"/>
              </p:cNvSpPr>
              <p:nvPr/>
            </p:nvSpPr>
            <p:spPr bwMode="auto">
              <a:xfrm>
                <a:off x="-781" y="1627"/>
                <a:ext cx="989337" cy="984521"/>
              </a:xfrm>
              <a:prstGeom prst="foldedCorner">
                <a:avLst>
                  <a:gd name="adj" fmla="val 32255"/>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1287" name="Rectangle 26"/>
              <p:cNvSpPr>
                <a:spLocks noChangeArrowheads="1"/>
              </p:cNvSpPr>
              <p:nvPr/>
            </p:nvSpPr>
            <p:spPr bwMode="auto">
              <a:xfrm>
                <a:off x="177849" y="231464"/>
                <a:ext cx="632077" cy="65176"/>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1288" name="Rectangle 29"/>
              <p:cNvSpPr>
                <a:spLocks noChangeArrowheads="1"/>
              </p:cNvSpPr>
              <p:nvPr/>
            </p:nvSpPr>
            <p:spPr bwMode="auto">
              <a:xfrm>
                <a:off x="177849" y="382401"/>
                <a:ext cx="632077" cy="65176"/>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1289" name="Rectangle 31"/>
              <p:cNvSpPr>
                <a:spLocks noChangeArrowheads="1"/>
              </p:cNvSpPr>
              <p:nvPr/>
            </p:nvSpPr>
            <p:spPr bwMode="auto">
              <a:xfrm>
                <a:off x="177849" y="536767"/>
                <a:ext cx="632077" cy="61747"/>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grpSp>
      </p:grpSp>
      <p:grpSp>
        <p:nvGrpSpPr>
          <p:cNvPr id="11273" name="Group 32"/>
          <p:cNvGrpSpPr>
            <a:grpSpLocks/>
          </p:cNvGrpSpPr>
          <p:nvPr/>
        </p:nvGrpSpPr>
        <p:grpSpPr bwMode="auto">
          <a:xfrm>
            <a:off x="8562975" y="2273300"/>
            <a:ext cx="1355725" cy="1357313"/>
            <a:chOff x="0" y="0"/>
            <a:chExt cx="1367740" cy="1367740"/>
          </a:xfrm>
        </p:grpSpPr>
        <p:sp>
          <p:nvSpPr>
            <p:cNvPr id="11280" name="Oval 39"/>
            <p:cNvSpPr>
              <a:spLocks noChangeArrowheads="1"/>
            </p:cNvSpPr>
            <p:nvPr/>
          </p:nvSpPr>
          <p:spPr bwMode="auto">
            <a:xfrm>
              <a:off x="0" y="0"/>
              <a:ext cx="1367740" cy="1367740"/>
            </a:xfrm>
            <a:prstGeom prst="ellipse">
              <a:avLst/>
            </a:prstGeom>
            <a:solidFill>
              <a:srgbClr val="D1D9E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grpSp>
          <p:nvGrpSpPr>
            <p:cNvPr id="11281" name="Group 19"/>
            <p:cNvGrpSpPr>
              <a:grpSpLocks/>
            </p:cNvGrpSpPr>
            <p:nvPr/>
          </p:nvGrpSpPr>
          <p:grpSpPr bwMode="auto">
            <a:xfrm>
              <a:off x="407685" y="407685"/>
              <a:ext cx="552371" cy="552371"/>
              <a:chOff x="0" y="0"/>
              <a:chExt cx="552371" cy="552371"/>
            </a:xfrm>
          </p:grpSpPr>
          <p:sp>
            <p:nvSpPr>
              <p:cNvPr id="11282" name="Folded Corner 41"/>
              <p:cNvSpPr>
                <a:spLocks noChangeArrowheads="1"/>
              </p:cNvSpPr>
              <p:nvPr/>
            </p:nvSpPr>
            <p:spPr bwMode="auto">
              <a:xfrm>
                <a:off x="-437" y="910"/>
                <a:ext cx="553243" cy="550550"/>
              </a:xfrm>
              <a:prstGeom prst="foldedCorner">
                <a:avLst>
                  <a:gd name="adj" fmla="val 32255"/>
                </a:avLst>
              </a:prstGeom>
              <a:solidFill>
                <a:srgbClr val="8DB4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latin typeface="Roboto Regular"/>
                  <a:ea typeface="Roboto Regular"/>
                  <a:cs typeface="Roboto Regular"/>
                </a:endParaRPr>
              </a:p>
            </p:txBody>
          </p:sp>
          <p:sp>
            <p:nvSpPr>
              <p:cNvPr id="11283" name="Pie 44"/>
              <p:cNvSpPr>
                <a:spLocks/>
              </p:cNvSpPr>
              <p:nvPr/>
            </p:nvSpPr>
            <p:spPr bwMode="auto">
              <a:xfrm>
                <a:off x="109059" y="117926"/>
                <a:ext cx="295832" cy="293498"/>
              </a:xfrm>
              <a:custGeom>
                <a:avLst/>
                <a:gdLst>
                  <a:gd name="T0" fmla="*/ 295832 w 295832"/>
                  <a:gd name="T1" fmla="*/ 146749 h 293498"/>
                  <a:gd name="T2" fmla="*/ 147916 w 295832"/>
                  <a:gd name="T3" fmla="*/ 293498 h 293498"/>
                  <a:gd name="T4" fmla="*/ 0 w 295832"/>
                  <a:gd name="T5" fmla="*/ 146749 h 293498"/>
                  <a:gd name="T6" fmla="*/ 147916 w 295832"/>
                  <a:gd name="T7" fmla="*/ 0 h 293498"/>
                  <a:gd name="T8" fmla="*/ 147916 w 295832"/>
                  <a:gd name="T9" fmla="*/ 146749 h 293498"/>
                  <a:gd name="T10" fmla="*/ 295832 w 295832"/>
                  <a:gd name="T11" fmla="*/ 146749 h 2934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5832" h="293498">
                    <a:moveTo>
                      <a:pt x="295832" y="146749"/>
                    </a:moveTo>
                    <a:cubicBezTo>
                      <a:pt x="295832" y="227796"/>
                      <a:pt x="229608" y="293498"/>
                      <a:pt x="147916" y="293498"/>
                    </a:cubicBezTo>
                    <a:cubicBezTo>
                      <a:pt x="66224" y="293498"/>
                      <a:pt x="0" y="227796"/>
                      <a:pt x="0" y="146749"/>
                    </a:cubicBezTo>
                    <a:cubicBezTo>
                      <a:pt x="0" y="65702"/>
                      <a:pt x="66224" y="0"/>
                      <a:pt x="147916" y="0"/>
                    </a:cubicBezTo>
                    <a:lnTo>
                      <a:pt x="147916" y="146749"/>
                    </a:lnTo>
                    <a:lnTo>
                      <a:pt x="295832" y="1467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sp>
        <p:nvSpPr>
          <p:cNvPr id="11274" name="TextBox 11"/>
          <p:cNvSpPr txBox="1">
            <a:spLocks noChangeArrowheads="1"/>
          </p:cNvSpPr>
          <p:nvPr/>
        </p:nvSpPr>
        <p:spPr bwMode="auto">
          <a:xfrm>
            <a:off x="1889125" y="4270375"/>
            <a:ext cx="204787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1400" dirty="0" smtClean="0">
                <a:solidFill>
                  <a:srgbClr val="FFFFFF"/>
                </a:solidFill>
                <a:latin typeface="微软雅黑" panose="020B0503020204020204" pitchFamily="34" charset="-122"/>
                <a:ea typeface="微软雅黑" panose="020B0503020204020204" pitchFamily="34" charset="-122"/>
              </a:rPr>
              <a:t>请替换文字内容，点击添加相关标题文字，修改文字内容，也可以直接复制你的内容到此。请替换文字内容，点击添加相关标题文字。</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11275" name="TextBox 10"/>
          <p:cNvSpPr txBox="1">
            <a:spLocks noChangeArrowheads="1"/>
          </p:cNvSpPr>
          <p:nvPr/>
        </p:nvSpPr>
        <p:spPr bwMode="auto">
          <a:xfrm>
            <a:off x="2197100" y="3897313"/>
            <a:ext cx="1431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600" b="1">
                <a:solidFill>
                  <a:schemeClr val="bg1"/>
                </a:solidFill>
                <a:latin typeface="微软雅黑" panose="020B0503020204020204" pitchFamily="34" charset="-122"/>
                <a:ea typeface="微软雅黑" panose="020B0503020204020204" pitchFamily="34" charset="-122"/>
              </a:rPr>
              <a:t>单击添加标题</a:t>
            </a:r>
            <a:endParaRPr lang="en-US" altLang="zh-CN" sz="1600" b="1">
              <a:solidFill>
                <a:schemeClr val="bg1"/>
              </a:solidFill>
              <a:latin typeface="微软雅黑" panose="020B0503020204020204" pitchFamily="34" charset="-122"/>
              <a:ea typeface="微软雅黑" panose="020B0503020204020204" pitchFamily="34" charset="-122"/>
            </a:endParaRPr>
          </a:p>
        </p:txBody>
      </p:sp>
      <p:sp>
        <p:nvSpPr>
          <p:cNvPr id="11276" name="TextBox 11"/>
          <p:cNvSpPr txBox="1">
            <a:spLocks noChangeArrowheads="1"/>
          </p:cNvSpPr>
          <p:nvPr/>
        </p:nvSpPr>
        <p:spPr bwMode="auto">
          <a:xfrm>
            <a:off x="4987925" y="4270375"/>
            <a:ext cx="204787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1400" dirty="0" smtClean="0">
                <a:solidFill>
                  <a:srgbClr val="FFFFFF"/>
                </a:solidFill>
                <a:latin typeface="微软雅黑" panose="020B0503020204020204" pitchFamily="34" charset="-122"/>
                <a:ea typeface="微软雅黑" panose="020B0503020204020204" pitchFamily="34" charset="-122"/>
              </a:rPr>
              <a:t>请替换文字内容，点击添加相关标题文字，修改文字内容，也可以直接复制你的内容到此。请替换文字内容，点击添加相关标题文字。</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11277" name="TextBox 10"/>
          <p:cNvSpPr txBox="1">
            <a:spLocks noChangeArrowheads="1"/>
          </p:cNvSpPr>
          <p:nvPr/>
        </p:nvSpPr>
        <p:spPr bwMode="auto">
          <a:xfrm>
            <a:off x="5295900" y="3897313"/>
            <a:ext cx="14255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600" b="1">
                <a:solidFill>
                  <a:schemeClr val="bg1"/>
                </a:solidFill>
                <a:latin typeface="微软雅黑" panose="020B0503020204020204" pitchFamily="34" charset="-122"/>
                <a:ea typeface="微软雅黑" panose="020B0503020204020204" pitchFamily="34" charset="-122"/>
              </a:rPr>
              <a:t>单击添加标题</a:t>
            </a:r>
            <a:endParaRPr lang="en-US" altLang="zh-CN" sz="1600" b="1">
              <a:solidFill>
                <a:schemeClr val="bg1"/>
              </a:solidFill>
              <a:latin typeface="微软雅黑" panose="020B0503020204020204" pitchFamily="34" charset="-122"/>
              <a:ea typeface="微软雅黑" panose="020B0503020204020204" pitchFamily="34" charset="-122"/>
            </a:endParaRPr>
          </a:p>
        </p:txBody>
      </p:sp>
      <p:sp>
        <p:nvSpPr>
          <p:cNvPr id="11278" name="TextBox 11"/>
          <p:cNvSpPr txBox="1">
            <a:spLocks noChangeArrowheads="1"/>
          </p:cNvSpPr>
          <p:nvPr/>
        </p:nvSpPr>
        <p:spPr bwMode="auto">
          <a:xfrm>
            <a:off x="8216900" y="4270375"/>
            <a:ext cx="204787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None/>
            </a:pPr>
            <a:r>
              <a:rPr lang="zh-CN" altLang="en-US" sz="1400" dirty="0" smtClean="0">
                <a:solidFill>
                  <a:srgbClr val="FFFFFF"/>
                </a:solidFill>
                <a:latin typeface="微软雅黑" panose="020B0503020204020204" pitchFamily="34" charset="-122"/>
                <a:ea typeface="微软雅黑" panose="020B0503020204020204" pitchFamily="34" charset="-122"/>
              </a:rPr>
              <a:t>请替换文字内容，点击添加相关标题文字，修改文字内容，也可以直接复制你的内容到此。请替换文字内容，点击添加相关标题文字。</a:t>
            </a:r>
            <a:endParaRPr lang="en-US" altLang="zh-CN" sz="1400" dirty="0">
              <a:solidFill>
                <a:srgbClr val="FFFFFF"/>
              </a:solidFill>
              <a:latin typeface="微软雅黑" panose="020B0503020204020204" pitchFamily="34" charset="-122"/>
              <a:ea typeface="微软雅黑" panose="020B0503020204020204" pitchFamily="34" charset="-122"/>
            </a:endParaRPr>
          </a:p>
        </p:txBody>
      </p:sp>
      <p:sp>
        <p:nvSpPr>
          <p:cNvPr id="11279" name="TextBox 10"/>
          <p:cNvSpPr txBox="1">
            <a:spLocks noChangeArrowheads="1"/>
          </p:cNvSpPr>
          <p:nvPr/>
        </p:nvSpPr>
        <p:spPr bwMode="auto">
          <a:xfrm>
            <a:off x="8524875" y="3894138"/>
            <a:ext cx="1431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600" b="1">
                <a:solidFill>
                  <a:schemeClr val="bg1"/>
                </a:solidFill>
                <a:latin typeface="微软雅黑" panose="020B0503020204020204" pitchFamily="34" charset="-122"/>
                <a:ea typeface="微软雅黑" panose="020B0503020204020204" pitchFamily="34" charset="-122"/>
              </a:rPr>
              <a:t>单击添加标题</a:t>
            </a:r>
            <a:endParaRPr lang="en-US" altLang="zh-CN" sz="16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1" name="组合 20"/>
          <p:cNvGrpSpPr>
            <a:grpSpLocks/>
          </p:cNvGrpSpPr>
          <p:nvPr/>
        </p:nvGrpSpPr>
        <p:grpSpPr bwMode="auto">
          <a:xfrm>
            <a:off x="0" y="381000"/>
            <a:ext cx="695325" cy="506413"/>
            <a:chOff x="0" y="0"/>
            <a:chExt cx="694944" cy="624651"/>
          </a:xfrm>
        </p:grpSpPr>
        <p:sp>
          <p:nvSpPr>
            <p:cNvPr id="12302"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2303"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2292"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smtClean="0">
                <a:solidFill>
                  <a:schemeClr val="bg1"/>
                </a:solidFill>
                <a:latin typeface="微软雅黑" panose="020B0503020204020204" pitchFamily="34" charset="-122"/>
                <a:ea typeface="微软雅黑" panose="020B0503020204020204" pitchFamily="34" charset="-122"/>
              </a:rPr>
              <a:t>点击添加标题文字</a:t>
            </a:r>
            <a:endParaRPr lang="zh-CN" altLang="en-US" sz="2400" b="1" dirty="0">
              <a:solidFill>
                <a:schemeClr val="bg1"/>
              </a:solidFill>
            </a:endParaRPr>
          </a:p>
        </p:txBody>
      </p:sp>
      <p:pic>
        <p:nvPicPr>
          <p:cNvPr id="12293"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2105025"/>
            <a:ext cx="5499100" cy="3563938"/>
          </a:xfrm>
          <a:prstGeom prst="rect">
            <a:avLst/>
          </a:prstGeom>
          <a:noFill/>
          <a:ln>
            <a:noFill/>
          </a:ln>
          <a:effectLst>
            <a:outerShdw sx="102000" sy="102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94" name="Group 44"/>
          <p:cNvGrpSpPr>
            <a:grpSpLocks/>
          </p:cNvGrpSpPr>
          <p:nvPr/>
        </p:nvGrpSpPr>
        <p:grpSpPr bwMode="auto">
          <a:xfrm>
            <a:off x="5711825" y="1428750"/>
            <a:ext cx="1641475" cy="1641475"/>
            <a:chOff x="0" y="0"/>
            <a:chExt cx="2001212" cy="2001212"/>
          </a:xfrm>
        </p:grpSpPr>
        <p:sp>
          <p:nvSpPr>
            <p:cNvPr id="12296" name="Oval 47"/>
            <p:cNvSpPr>
              <a:spLocks noChangeArrowheads="1"/>
            </p:cNvSpPr>
            <p:nvPr/>
          </p:nvSpPr>
          <p:spPr bwMode="auto">
            <a:xfrm>
              <a:off x="-41" y="23"/>
              <a:ext cx="2002377" cy="2001165"/>
            </a:xfrm>
            <a:prstGeom prst="ellipse">
              <a:avLst/>
            </a:prstGeom>
            <a:solidFill>
              <a:srgbClr val="D9D9D9">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grpSp>
          <p:nvGrpSpPr>
            <p:cNvPr id="12297" name="Group 48"/>
            <p:cNvGrpSpPr>
              <a:grpSpLocks/>
            </p:cNvGrpSpPr>
            <p:nvPr/>
          </p:nvGrpSpPr>
          <p:grpSpPr bwMode="auto">
            <a:xfrm>
              <a:off x="596505" y="596505"/>
              <a:ext cx="808203" cy="808203"/>
              <a:chOff x="0" y="0"/>
              <a:chExt cx="987777" cy="987777"/>
            </a:xfrm>
          </p:grpSpPr>
          <p:sp>
            <p:nvSpPr>
              <p:cNvPr id="12298" name="Folded Corner 49"/>
              <p:cNvSpPr>
                <a:spLocks noChangeArrowheads="1"/>
              </p:cNvSpPr>
              <p:nvPr/>
            </p:nvSpPr>
            <p:spPr bwMode="auto">
              <a:xfrm>
                <a:off x="549" y="186"/>
                <a:ext cx="987999" cy="987400"/>
              </a:xfrm>
              <a:prstGeom prst="foldedCorner">
                <a:avLst>
                  <a:gd name="adj" fmla="val 32255"/>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sp>
            <p:nvSpPr>
              <p:cNvPr id="12299" name="Rectangle 50"/>
              <p:cNvSpPr>
                <a:spLocks noChangeArrowheads="1"/>
              </p:cNvSpPr>
              <p:nvPr/>
            </p:nvSpPr>
            <p:spPr bwMode="auto">
              <a:xfrm>
                <a:off x="179412" y="230013"/>
                <a:ext cx="630275" cy="65258"/>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sp>
            <p:nvSpPr>
              <p:cNvPr id="12300" name="Rectangle 51"/>
              <p:cNvSpPr>
                <a:spLocks noChangeArrowheads="1"/>
              </p:cNvSpPr>
              <p:nvPr/>
            </p:nvSpPr>
            <p:spPr bwMode="auto">
              <a:xfrm>
                <a:off x="179412" y="383230"/>
                <a:ext cx="630275" cy="65258"/>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sp>
            <p:nvSpPr>
              <p:cNvPr id="12301" name="Rectangle 52"/>
              <p:cNvSpPr>
                <a:spLocks noChangeArrowheads="1"/>
              </p:cNvSpPr>
              <p:nvPr/>
            </p:nvSpPr>
            <p:spPr bwMode="auto">
              <a:xfrm>
                <a:off x="179412" y="536447"/>
                <a:ext cx="630275" cy="62422"/>
              </a:xfrm>
              <a:prstGeom prst="rect">
                <a:avLst/>
              </a:prstGeom>
              <a:solidFill>
                <a:srgbClr val="333F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grpSp>
      </p:grpSp>
      <p:sp>
        <p:nvSpPr>
          <p:cNvPr id="12295" name="文本框 14"/>
          <p:cNvSpPr txBox="1">
            <a:spLocks noChangeArrowheads="1"/>
          </p:cNvSpPr>
          <p:nvPr/>
        </p:nvSpPr>
        <p:spPr bwMode="auto">
          <a:xfrm>
            <a:off x="7567613" y="2668588"/>
            <a:ext cx="3641725" cy="2962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None/>
            </a:pPr>
            <a:r>
              <a:rPr lang="zh-CN" altLang="en-US" sz="1400" dirty="0" smtClean="0">
                <a:solidFill>
                  <a:schemeClr val="bg1"/>
                </a:solidFill>
                <a:latin typeface="微软雅黑" panose="020B0503020204020204" pitchFamily="34" charset="-122"/>
                <a:ea typeface="微软雅黑" panose="020B0503020204020204" pitchFamily="34" charset="-122"/>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5" name="组合 20"/>
          <p:cNvGrpSpPr>
            <a:grpSpLocks/>
          </p:cNvGrpSpPr>
          <p:nvPr/>
        </p:nvGrpSpPr>
        <p:grpSpPr bwMode="auto">
          <a:xfrm>
            <a:off x="0" y="381000"/>
            <a:ext cx="695325" cy="506413"/>
            <a:chOff x="0" y="0"/>
            <a:chExt cx="694944" cy="624651"/>
          </a:xfrm>
        </p:grpSpPr>
        <p:sp>
          <p:nvSpPr>
            <p:cNvPr id="13324"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13325"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13316"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CN" altLang="en-US" sz="2400" b="1" dirty="0" smtClean="0">
                <a:solidFill>
                  <a:schemeClr val="bg1"/>
                </a:solidFill>
                <a:latin typeface="微软雅黑" panose="020B0503020204020204" pitchFamily="34" charset="-122"/>
                <a:ea typeface="微软雅黑" panose="020B0503020204020204" pitchFamily="34" charset="-122"/>
              </a:rPr>
              <a:t>点击添加标题文字</a:t>
            </a:r>
            <a:endParaRPr lang="zh-CN" altLang="en-US" sz="2400" b="1" dirty="0">
              <a:solidFill>
                <a:schemeClr val="bg1"/>
              </a:solidFill>
            </a:endParaRPr>
          </a:p>
        </p:txBody>
      </p:sp>
      <p:pic>
        <p:nvPicPr>
          <p:cNvPr id="13317" name="Picture 1" descr="yatch.jpg"/>
          <p:cNvPicPr>
            <a:picLocks noChangeAspect="1" noChangeArrowheads="1"/>
          </p:cNvPicPr>
          <p:nvPr/>
        </p:nvPicPr>
        <p:blipFill>
          <a:blip r:embed="rId3">
            <a:extLst>
              <a:ext uri="{28A0092B-C50C-407E-A947-70E740481C1C}">
                <a14:useLocalDpi xmlns:a14="http://schemas.microsoft.com/office/drawing/2010/main" val="0"/>
              </a:ext>
            </a:extLst>
          </a:blip>
          <a:srcRect b="4507"/>
          <a:stretch>
            <a:fillRect/>
          </a:stretch>
        </p:blipFill>
        <p:spPr bwMode="auto">
          <a:xfrm>
            <a:off x="5997575" y="2025650"/>
            <a:ext cx="5495925" cy="3502025"/>
          </a:xfrm>
          <a:prstGeom prst="rect">
            <a:avLst/>
          </a:prstGeom>
          <a:noFill/>
          <a:ln>
            <a:noFill/>
          </a:ln>
          <a:effectLst>
            <a:outerShdw sx="102000" sy="102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8" name="Group 2"/>
          <p:cNvGrpSpPr>
            <a:grpSpLocks/>
          </p:cNvGrpSpPr>
          <p:nvPr/>
        </p:nvGrpSpPr>
        <p:grpSpPr bwMode="auto">
          <a:xfrm>
            <a:off x="4926013" y="2882900"/>
            <a:ext cx="1641475" cy="1641475"/>
            <a:chOff x="0" y="0"/>
            <a:chExt cx="1367740" cy="1367740"/>
          </a:xfrm>
        </p:grpSpPr>
        <p:sp>
          <p:nvSpPr>
            <p:cNvPr id="13320" name="Oval 47"/>
            <p:cNvSpPr>
              <a:spLocks noChangeArrowheads="1"/>
            </p:cNvSpPr>
            <p:nvPr/>
          </p:nvSpPr>
          <p:spPr bwMode="auto">
            <a:xfrm>
              <a:off x="-123" y="16"/>
              <a:ext cx="1368536" cy="1367708"/>
            </a:xfrm>
            <a:prstGeom prst="ellipse">
              <a:avLst/>
            </a:prstGeom>
            <a:solidFill>
              <a:srgbClr val="F2F2F2">
                <a:alpha val="8196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grpSp>
          <p:nvGrpSpPr>
            <p:cNvPr id="13321" name="Group 24"/>
            <p:cNvGrpSpPr>
              <a:grpSpLocks/>
            </p:cNvGrpSpPr>
            <p:nvPr/>
          </p:nvGrpSpPr>
          <p:grpSpPr bwMode="auto">
            <a:xfrm>
              <a:off x="407685" y="407685"/>
              <a:ext cx="552371" cy="552371"/>
              <a:chOff x="0" y="0"/>
              <a:chExt cx="552371" cy="552371"/>
            </a:xfrm>
          </p:grpSpPr>
          <p:sp>
            <p:nvSpPr>
              <p:cNvPr id="13322" name="Folded Corner 25"/>
              <p:cNvSpPr>
                <a:spLocks noChangeArrowheads="1"/>
              </p:cNvSpPr>
              <p:nvPr/>
            </p:nvSpPr>
            <p:spPr bwMode="auto">
              <a:xfrm>
                <a:off x="212" y="104"/>
                <a:ext cx="552495" cy="552160"/>
              </a:xfrm>
              <a:prstGeom prst="foldedCorner">
                <a:avLst>
                  <a:gd name="adj" fmla="val 32255"/>
                </a:avLst>
              </a:prstGeom>
              <a:solidFill>
                <a:srgbClr val="8DB4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sp>
            <p:nvSpPr>
              <p:cNvPr id="13323" name="Pie 26"/>
              <p:cNvSpPr>
                <a:spLocks/>
              </p:cNvSpPr>
              <p:nvPr/>
            </p:nvSpPr>
            <p:spPr bwMode="auto">
              <a:xfrm>
                <a:off x="109759" y="117517"/>
                <a:ext cx="295299" cy="293534"/>
              </a:xfrm>
              <a:custGeom>
                <a:avLst/>
                <a:gdLst>
                  <a:gd name="T0" fmla="*/ 295299 w 295299"/>
                  <a:gd name="T1" fmla="*/ 146767 h 293534"/>
                  <a:gd name="T2" fmla="*/ 147649 w 295299"/>
                  <a:gd name="T3" fmla="*/ 293534 h 293534"/>
                  <a:gd name="T4" fmla="*/ -1 w 295299"/>
                  <a:gd name="T5" fmla="*/ 146767 h 293534"/>
                  <a:gd name="T6" fmla="*/ 147649 w 295299"/>
                  <a:gd name="T7" fmla="*/ 0 h 293534"/>
                  <a:gd name="T8" fmla="*/ 147650 w 295299"/>
                  <a:gd name="T9" fmla="*/ 146767 h 293534"/>
                  <a:gd name="T10" fmla="*/ 295299 w 295299"/>
                  <a:gd name="T11" fmla="*/ 146767 h 2935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5299" h="293534">
                    <a:moveTo>
                      <a:pt x="295299" y="146767"/>
                    </a:moveTo>
                    <a:cubicBezTo>
                      <a:pt x="295299" y="227824"/>
                      <a:pt x="229194" y="293534"/>
                      <a:pt x="147649" y="293534"/>
                    </a:cubicBezTo>
                    <a:cubicBezTo>
                      <a:pt x="66104" y="293534"/>
                      <a:pt x="-1" y="227824"/>
                      <a:pt x="-1" y="146767"/>
                    </a:cubicBezTo>
                    <a:cubicBezTo>
                      <a:pt x="-1" y="65710"/>
                      <a:pt x="66104" y="0"/>
                      <a:pt x="147649" y="0"/>
                    </a:cubicBezTo>
                    <a:cubicBezTo>
                      <a:pt x="147649" y="48922"/>
                      <a:pt x="147650" y="97845"/>
                      <a:pt x="147650" y="146767"/>
                    </a:cubicBezTo>
                    <a:lnTo>
                      <a:pt x="295299" y="1467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sp>
        <p:nvSpPr>
          <p:cNvPr id="13319" name="文本框 12"/>
          <p:cNvSpPr txBox="1">
            <a:spLocks noChangeArrowheads="1"/>
          </p:cNvSpPr>
          <p:nvPr/>
        </p:nvSpPr>
        <p:spPr bwMode="auto">
          <a:xfrm>
            <a:off x="858838" y="2365375"/>
            <a:ext cx="36417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None/>
            </a:pPr>
            <a:r>
              <a:rPr lang="zh-CN" altLang="en-US" sz="1400" dirty="0" smtClean="0">
                <a:solidFill>
                  <a:schemeClr val="bg1"/>
                </a:solidFill>
                <a:latin typeface="微软雅黑" panose="020B0503020204020204" pitchFamily="34" charset="-122"/>
                <a:ea typeface="微软雅黑" panose="020B0503020204020204" pitchFamily="34" charset="-122"/>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矩形 14"/>
          <p:cNvSpPr>
            <a:spLocks noChangeArrowheads="1"/>
          </p:cNvSpPr>
          <p:nvPr/>
        </p:nvSpPr>
        <p:spPr bwMode="auto">
          <a:xfrm>
            <a:off x="0" y="0"/>
            <a:ext cx="12192000" cy="6858000"/>
          </a:xfrm>
          <a:prstGeom prst="rect">
            <a:avLst/>
          </a:prstGeom>
          <a:solidFill>
            <a:schemeClr val="bg1">
              <a:alpha val="1607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3076" name="组合 10"/>
          <p:cNvGrpSpPr>
            <a:grpSpLocks/>
          </p:cNvGrpSpPr>
          <p:nvPr/>
        </p:nvGrpSpPr>
        <p:grpSpPr bwMode="auto">
          <a:xfrm>
            <a:off x="3784600" y="2220913"/>
            <a:ext cx="508000" cy="765175"/>
            <a:chOff x="0" y="0"/>
            <a:chExt cx="1064175" cy="1605838"/>
          </a:xfrm>
        </p:grpSpPr>
        <p:sp>
          <p:nvSpPr>
            <p:cNvPr id="3097" name="任意多边形 9"/>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8" name="任意多边形 6"/>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77" name="文本框 15"/>
          <p:cNvSpPr txBox="1">
            <a:spLocks noChangeArrowheads="1"/>
          </p:cNvSpPr>
          <p:nvPr/>
        </p:nvSpPr>
        <p:spPr bwMode="auto">
          <a:xfrm>
            <a:off x="311150" y="668338"/>
            <a:ext cx="500062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6600" b="1">
                <a:solidFill>
                  <a:schemeClr val="bg1"/>
                </a:solidFill>
                <a:latin typeface="微软雅黑" panose="020B0503020204020204" pitchFamily="34" charset="-122"/>
                <a:ea typeface="微软雅黑" panose="020B0503020204020204" pitchFamily="34" charset="-122"/>
              </a:rPr>
              <a:t>CONTENT</a:t>
            </a:r>
            <a:endParaRPr lang="zh-CN" altLang="en-US" sz="6600" b="1">
              <a:solidFill>
                <a:schemeClr val="bg1"/>
              </a:solidFill>
              <a:latin typeface="微软雅黑" panose="020B0503020204020204" pitchFamily="34" charset="-122"/>
              <a:ea typeface="微软雅黑" panose="020B0503020204020204" pitchFamily="34" charset="-122"/>
            </a:endParaRPr>
          </a:p>
        </p:txBody>
      </p:sp>
      <p:cxnSp>
        <p:nvCxnSpPr>
          <p:cNvPr id="3078" name="直接连接符 17"/>
          <p:cNvCxnSpPr>
            <a:cxnSpLocks noChangeShapeType="1"/>
          </p:cNvCxnSpPr>
          <p:nvPr/>
        </p:nvCxnSpPr>
        <p:spPr bwMode="auto">
          <a:xfrm flipV="1">
            <a:off x="419100" y="1727200"/>
            <a:ext cx="4252913" cy="9525"/>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079" name="直接连接符 20"/>
          <p:cNvCxnSpPr>
            <a:cxnSpLocks noChangeShapeType="1"/>
          </p:cNvCxnSpPr>
          <p:nvPr/>
        </p:nvCxnSpPr>
        <p:spPr bwMode="auto">
          <a:xfrm>
            <a:off x="419100" y="1854200"/>
            <a:ext cx="4252913" cy="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cxnSp>
      <p:sp>
        <p:nvSpPr>
          <p:cNvPr id="3080" name="文本框 21"/>
          <p:cNvSpPr txBox="1">
            <a:spLocks noChangeArrowheads="1"/>
          </p:cNvSpPr>
          <p:nvPr/>
        </p:nvSpPr>
        <p:spPr bwMode="auto">
          <a:xfrm>
            <a:off x="4672013" y="2317750"/>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dirty="0">
                <a:solidFill>
                  <a:schemeClr val="bg1"/>
                </a:solidFill>
                <a:latin typeface="微软雅黑" panose="020B0503020204020204" pitchFamily="34" charset="-122"/>
                <a:ea typeface="微软雅黑" panose="020B0503020204020204" pitchFamily="34" charset="-122"/>
              </a:rPr>
              <a:t>一</a:t>
            </a:r>
          </a:p>
        </p:txBody>
      </p:sp>
      <p:sp>
        <p:nvSpPr>
          <p:cNvPr id="3081" name="文本框 22"/>
          <p:cNvSpPr txBox="1">
            <a:spLocks noChangeArrowheads="1"/>
          </p:cNvSpPr>
          <p:nvPr/>
        </p:nvSpPr>
        <p:spPr bwMode="auto">
          <a:xfrm>
            <a:off x="5592763" y="2379663"/>
            <a:ext cx="404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動機。</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082" name="组合 23"/>
          <p:cNvGrpSpPr>
            <a:grpSpLocks/>
          </p:cNvGrpSpPr>
          <p:nvPr/>
        </p:nvGrpSpPr>
        <p:grpSpPr bwMode="auto">
          <a:xfrm>
            <a:off x="3784600" y="3346450"/>
            <a:ext cx="508000" cy="765175"/>
            <a:chOff x="0" y="0"/>
            <a:chExt cx="1064175" cy="1605838"/>
          </a:xfrm>
        </p:grpSpPr>
        <p:sp>
          <p:nvSpPr>
            <p:cNvPr id="3095" name="任意多边形 24"/>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6" name="任意多边形 25"/>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3" name="文本框 26"/>
          <p:cNvSpPr txBox="1">
            <a:spLocks noChangeArrowheads="1"/>
          </p:cNvSpPr>
          <p:nvPr/>
        </p:nvSpPr>
        <p:spPr bwMode="auto">
          <a:xfrm>
            <a:off x="4672013" y="3443288"/>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二</a:t>
            </a:r>
          </a:p>
        </p:txBody>
      </p:sp>
      <p:sp>
        <p:nvSpPr>
          <p:cNvPr id="3084" name="文本框 27"/>
          <p:cNvSpPr txBox="1">
            <a:spLocks noChangeArrowheads="1"/>
          </p:cNvSpPr>
          <p:nvPr/>
        </p:nvSpPr>
        <p:spPr bwMode="auto">
          <a:xfrm>
            <a:off x="5592763" y="3505200"/>
            <a:ext cx="404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功能介紹。</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085" name="组合 28"/>
          <p:cNvGrpSpPr>
            <a:grpSpLocks/>
          </p:cNvGrpSpPr>
          <p:nvPr/>
        </p:nvGrpSpPr>
        <p:grpSpPr bwMode="auto">
          <a:xfrm>
            <a:off x="3784600" y="4500563"/>
            <a:ext cx="508000" cy="763587"/>
            <a:chOff x="0" y="0"/>
            <a:chExt cx="1064175" cy="1605838"/>
          </a:xfrm>
        </p:grpSpPr>
        <p:sp>
          <p:nvSpPr>
            <p:cNvPr id="3093" name="任意多边形 29"/>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4" name="任意多边形 30"/>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6" name="文本框 31"/>
          <p:cNvSpPr txBox="1">
            <a:spLocks noChangeArrowheads="1"/>
          </p:cNvSpPr>
          <p:nvPr/>
        </p:nvSpPr>
        <p:spPr bwMode="auto">
          <a:xfrm>
            <a:off x="4672013" y="4595813"/>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三</a:t>
            </a:r>
          </a:p>
        </p:txBody>
      </p:sp>
      <p:sp>
        <p:nvSpPr>
          <p:cNvPr id="3087" name="文本框 32"/>
          <p:cNvSpPr txBox="1">
            <a:spLocks noChangeArrowheads="1"/>
          </p:cNvSpPr>
          <p:nvPr/>
        </p:nvSpPr>
        <p:spPr bwMode="auto">
          <a:xfrm>
            <a:off x="5592763" y="4657725"/>
            <a:ext cx="404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系統架構與流程圖</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088" name="组合 33"/>
          <p:cNvGrpSpPr>
            <a:grpSpLocks/>
          </p:cNvGrpSpPr>
          <p:nvPr/>
        </p:nvGrpSpPr>
        <p:grpSpPr bwMode="auto">
          <a:xfrm>
            <a:off x="3784600" y="5535613"/>
            <a:ext cx="508000" cy="765175"/>
            <a:chOff x="0" y="0"/>
            <a:chExt cx="1064175" cy="1605838"/>
          </a:xfrm>
        </p:grpSpPr>
        <p:sp>
          <p:nvSpPr>
            <p:cNvPr id="3091" name="任意多边形 34"/>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2" name="任意多边形 35"/>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9" name="文本框 36"/>
          <p:cNvSpPr txBox="1">
            <a:spLocks noChangeArrowheads="1"/>
          </p:cNvSpPr>
          <p:nvPr/>
        </p:nvSpPr>
        <p:spPr bwMode="auto">
          <a:xfrm>
            <a:off x="4672013" y="5630863"/>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四</a:t>
            </a:r>
          </a:p>
        </p:txBody>
      </p:sp>
      <p:sp>
        <p:nvSpPr>
          <p:cNvPr id="3090" name="文本框 37"/>
          <p:cNvSpPr txBox="1">
            <a:spLocks noChangeArrowheads="1"/>
          </p:cNvSpPr>
          <p:nvPr/>
        </p:nvSpPr>
        <p:spPr bwMode="auto">
          <a:xfrm>
            <a:off x="5592763" y="5692775"/>
            <a:ext cx="4048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程式介紹與展示結果</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242517" y="2946258"/>
            <a:ext cx="596900" cy="65679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4" name="矩形 3"/>
          <p:cNvSpPr/>
          <p:nvPr/>
        </p:nvSpPr>
        <p:spPr>
          <a:xfrm>
            <a:off x="2832100" y="2949865"/>
            <a:ext cx="9359900" cy="6572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180000" bIns="0" anchor="ctr"/>
          <a:lstStyle/>
          <a:p>
            <a:pPr algn="ctr" eaLnBrk="1" fontAlgn="auto" hangingPunct="1">
              <a:spcBef>
                <a:spcPts val="0"/>
              </a:spcBef>
              <a:spcAft>
                <a:spcPts val="0"/>
              </a:spcAft>
              <a:defRPr/>
            </a:pPr>
            <a:r>
              <a:rPr lang="en-US" altLang="zh-CN" sz="280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800"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 y="2182092"/>
            <a:ext cx="9312276" cy="77527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zh-CN" altLang="en-US" sz="3200" spc="20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更多精品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800" spc="2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9312275" y="2178052"/>
            <a:ext cx="853701" cy="77931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2" name="矩形 11"/>
          <p:cNvSpPr/>
          <p:nvPr/>
        </p:nvSpPr>
        <p:spPr>
          <a:xfrm>
            <a:off x="2581830" y="3921022"/>
            <a:ext cx="6906409" cy="1692771"/>
          </a:xfrm>
          <a:prstGeom prst="rect">
            <a:avLst/>
          </a:prstGeom>
          <a:noFill/>
          <a:ln w="25400" cap="flat" cmpd="sng" algn="ctr">
            <a:noFill/>
            <a:prstDash val="solid"/>
          </a:ln>
          <a:effectLst/>
        </p:spPr>
        <p:txBody>
          <a:bodyPr rtlCol="0" anchor="ctr"/>
          <a:lstStyle/>
          <a:p>
            <a:pPr eaLnBrk="1" fontAlgn="auto" hangingPunct="1">
              <a:lnSpc>
                <a:spcPts val="2400"/>
              </a:lnSpc>
              <a:spcBef>
                <a:spcPts val="0"/>
              </a:spcBef>
              <a:spcAft>
                <a:spcPts val="0"/>
              </a:spcAft>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eaLnBrk="1" fontAlgn="auto" hangingPunct="1">
              <a:lnSpc>
                <a:spcPts val="2400"/>
              </a:lnSpc>
              <a:spcBef>
                <a:spcPts val="0"/>
              </a:spcBef>
              <a:spcAft>
                <a:spcPts val="0"/>
              </a:spcAft>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1200" kern="0" dirty="0">
              <a:solidFill>
                <a:srgbClr val="EEECE1">
                  <a:lumMod val="25000"/>
                </a:srgbClr>
              </a:solidFill>
              <a:latin typeface="微软雅黑" panose="020B0503020204020204" pitchFamily="34" charset="-122"/>
              <a:ea typeface="微软雅黑" panose="020B0503020204020204" pitchFamily="34" charset="-122"/>
            </a:endParaRPr>
          </a:p>
          <a:p>
            <a:pPr eaLnBrk="1" fontAlgn="auto" hangingPunct="1">
              <a:lnSpc>
                <a:spcPts val="2400"/>
              </a:lnSpc>
              <a:spcBef>
                <a:spcPts val="0"/>
              </a:spcBef>
              <a:spcAft>
                <a:spcPts val="0"/>
              </a:spcAft>
            </a:pP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2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r>
              <a:rPr lang="en-US" altLang="zh-CN" sz="1200" kern="0" dirty="0">
                <a:solidFill>
                  <a:srgbClr val="EEECE1">
                    <a:lumMod val="25000"/>
                  </a:srgb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0707272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矩形 6"/>
          <p:cNvSpPr>
            <a:spLocks noChangeArrowheads="1"/>
          </p:cNvSpPr>
          <p:nvPr/>
        </p:nvSpPr>
        <p:spPr bwMode="auto">
          <a:xfrm>
            <a:off x="0" y="0"/>
            <a:ext cx="12192000" cy="6858000"/>
          </a:xfrm>
          <a:prstGeom prst="rect">
            <a:avLst/>
          </a:prstGeom>
          <a:solidFill>
            <a:schemeClr val="bg1">
              <a:alpha val="1607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0" name="等腰三角形 3"/>
          <p:cNvSpPr>
            <a:spLocks noChangeArrowheads="1"/>
          </p:cNvSpPr>
          <p:nvPr/>
        </p:nvSpPr>
        <p:spPr bwMode="auto">
          <a:xfrm>
            <a:off x="8435975" y="974725"/>
            <a:ext cx="2833688" cy="2636838"/>
          </a:xfrm>
          <a:prstGeom prst="triangle">
            <a:avLst>
              <a:gd name="adj" fmla="val 16389"/>
            </a:avLst>
          </a:prstGeom>
          <a:solidFill>
            <a:schemeClr val="bg1">
              <a:alpha val="3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4101" name="直接连接符 10"/>
          <p:cNvCxnSpPr>
            <a:cxnSpLocks noChangeShapeType="1"/>
          </p:cNvCxnSpPr>
          <p:nvPr/>
        </p:nvCxnSpPr>
        <p:spPr bwMode="auto">
          <a:xfrm flipH="1">
            <a:off x="4329113" y="3937000"/>
            <a:ext cx="4297362" cy="0"/>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grpSp>
        <p:nvGrpSpPr>
          <p:cNvPr id="4102" name="组合 4"/>
          <p:cNvGrpSpPr>
            <a:grpSpLocks/>
          </p:cNvGrpSpPr>
          <p:nvPr/>
        </p:nvGrpSpPr>
        <p:grpSpPr bwMode="auto">
          <a:xfrm>
            <a:off x="1101725" y="2416175"/>
            <a:ext cx="3449638" cy="3605213"/>
            <a:chOff x="0" y="0"/>
            <a:chExt cx="3449737" cy="3606178"/>
          </a:xfrm>
        </p:grpSpPr>
        <p:sp>
          <p:nvSpPr>
            <p:cNvPr id="4105" name="等腰三角形 1"/>
            <p:cNvSpPr>
              <a:spLocks noChangeArrowheads="1"/>
            </p:cNvSpPr>
            <p:nvPr/>
          </p:nvSpPr>
          <p:spPr bwMode="auto">
            <a:xfrm rot="716823">
              <a:off x="0" y="0"/>
              <a:ext cx="3320428" cy="3450556"/>
            </a:xfrm>
            <a:prstGeom prst="triangle">
              <a:avLst>
                <a:gd name="adj" fmla="val 5000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6" name="等腰三角形 8"/>
            <p:cNvSpPr>
              <a:spLocks noChangeArrowheads="1"/>
            </p:cNvSpPr>
            <p:nvPr/>
          </p:nvSpPr>
          <p:spPr bwMode="auto">
            <a:xfrm rot="-2580544">
              <a:off x="868895" y="1325164"/>
              <a:ext cx="2014750" cy="2281014"/>
            </a:xfrm>
            <a:prstGeom prst="triangle">
              <a:avLst>
                <a:gd name="adj" fmla="val 50000"/>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4107" name="椭圆 11"/>
            <p:cNvSpPr>
              <a:spLocks noChangeArrowheads="1"/>
            </p:cNvSpPr>
            <p:nvPr/>
          </p:nvSpPr>
          <p:spPr bwMode="auto">
            <a:xfrm>
              <a:off x="3390865" y="1639209"/>
              <a:ext cx="58872" cy="53241"/>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4103" name="椭圆 13"/>
          <p:cNvSpPr>
            <a:spLocks noChangeArrowheads="1"/>
          </p:cNvSpPr>
          <p:nvPr/>
        </p:nvSpPr>
        <p:spPr bwMode="auto">
          <a:xfrm>
            <a:off x="8575675" y="3898900"/>
            <a:ext cx="74613" cy="74613"/>
          </a:xfrm>
          <a:prstGeom prst="ellipse">
            <a:avLst/>
          </a:prstGeom>
          <a:solidFill>
            <a:schemeClr val="bg1"/>
          </a:solidFill>
          <a:ln w="12700">
            <a:solidFill>
              <a:schemeClr val="bg1"/>
            </a:solidFill>
            <a:round/>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104" name="文本框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161" y="3036887"/>
            <a:ext cx="3584575"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2"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40"/>
          <p:cNvSpPr>
            <a:spLocks noChangeArrowheads="1"/>
          </p:cNvSpPr>
          <p:nvPr/>
        </p:nvSpPr>
        <p:spPr bwMode="auto">
          <a:xfrm>
            <a:off x="4986338" y="3498850"/>
            <a:ext cx="2505075" cy="15875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sp>
        <p:nvSpPr>
          <p:cNvPr id="5124" name="Rectangle 41"/>
          <p:cNvSpPr>
            <a:spLocks noChangeArrowheads="1"/>
          </p:cNvSpPr>
          <p:nvPr/>
        </p:nvSpPr>
        <p:spPr bwMode="auto">
          <a:xfrm>
            <a:off x="4954588" y="3498850"/>
            <a:ext cx="1906587" cy="158750"/>
          </a:xfrm>
          <a:prstGeom prst="rect">
            <a:avLst/>
          </a:prstGeom>
          <a:solidFill>
            <a:srgbClr val="BDD7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en-US" altLang="zh-CN" sz="1000">
                <a:solidFill>
                  <a:srgbClr val="FFFFFF"/>
                </a:solidFill>
                <a:latin typeface="微软雅黑" panose="020B0503020204020204" pitchFamily="34" charset="-122"/>
                <a:ea typeface="微软雅黑" panose="020B0503020204020204" pitchFamily="34" charset="-122"/>
              </a:rPr>
              <a:t>8.5</a:t>
            </a:r>
          </a:p>
        </p:txBody>
      </p:sp>
      <p:sp>
        <p:nvSpPr>
          <p:cNvPr id="5125" name="Rectangle 42"/>
          <p:cNvSpPr>
            <a:spLocks noChangeArrowheads="1"/>
          </p:cNvSpPr>
          <p:nvPr/>
        </p:nvSpPr>
        <p:spPr bwMode="auto">
          <a:xfrm>
            <a:off x="4986338" y="4017963"/>
            <a:ext cx="2505075" cy="160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sp>
        <p:nvSpPr>
          <p:cNvPr id="5126" name="Rectangle 43"/>
          <p:cNvSpPr>
            <a:spLocks noChangeArrowheads="1"/>
          </p:cNvSpPr>
          <p:nvPr/>
        </p:nvSpPr>
        <p:spPr bwMode="auto">
          <a:xfrm>
            <a:off x="4954588" y="4017963"/>
            <a:ext cx="2370137" cy="160337"/>
          </a:xfrm>
          <a:prstGeom prst="rect">
            <a:avLst/>
          </a:prstGeom>
          <a:solidFill>
            <a:srgbClr val="BDD7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en-US" altLang="zh-CN" sz="1000">
                <a:solidFill>
                  <a:srgbClr val="FFFFFF"/>
                </a:solidFill>
                <a:latin typeface="微软雅黑" panose="020B0503020204020204" pitchFamily="34" charset="-122"/>
                <a:ea typeface="微软雅黑" panose="020B0503020204020204" pitchFamily="34" charset="-122"/>
              </a:rPr>
              <a:t>9.2</a:t>
            </a:r>
          </a:p>
        </p:txBody>
      </p:sp>
      <p:sp>
        <p:nvSpPr>
          <p:cNvPr id="5127" name="Rectangle 44"/>
          <p:cNvSpPr>
            <a:spLocks noChangeArrowheads="1"/>
          </p:cNvSpPr>
          <p:nvPr/>
        </p:nvSpPr>
        <p:spPr bwMode="auto">
          <a:xfrm>
            <a:off x="4986338" y="4538663"/>
            <a:ext cx="2505075" cy="160337"/>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sp>
        <p:nvSpPr>
          <p:cNvPr id="5128" name="Rectangle 45"/>
          <p:cNvSpPr>
            <a:spLocks noChangeArrowheads="1"/>
          </p:cNvSpPr>
          <p:nvPr/>
        </p:nvSpPr>
        <p:spPr bwMode="auto">
          <a:xfrm>
            <a:off x="4954588" y="4538663"/>
            <a:ext cx="1347787" cy="160337"/>
          </a:xfrm>
          <a:prstGeom prst="rect">
            <a:avLst/>
          </a:prstGeom>
          <a:solidFill>
            <a:srgbClr val="BDD7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en-US" altLang="zh-CN" sz="1000">
                <a:solidFill>
                  <a:srgbClr val="FFFFFF"/>
                </a:solidFill>
                <a:latin typeface="微软雅黑" panose="020B0503020204020204" pitchFamily="34" charset="-122"/>
                <a:ea typeface="微软雅黑" panose="020B0503020204020204" pitchFamily="34" charset="-122"/>
              </a:rPr>
              <a:t>5.3</a:t>
            </a:r>
          </a:p>
        </p:txBody>
      </p:sp>
      <p:sp>
        <p:nvSpPr>
          <p:cNvPr id="5129" name="Rectangle 46"/>
          <p:cNvSpPr>
            <a:spLocks noChangeArrowheads="1"/>
          </p:cNvSpPr>
          <p:nvPr/>
        </p:nvSpPr>
        <p:spPr bwMode="auto">
          <a:xfrm>
            <a:off x="4986338" y="5057775"/>
            <a:ext cx="2505075" cy="1603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000">
              <a:solidFill>
                <a:srgbClr val="FFFFFF"/>
              </a:solidFill>
              <a:latin typeface="微软雅黑" panose="020B0503020204020204" pitchFamily="34" charset="-122"/>
              <a:ea typeface="微软雅黑" panose="020B0503020204020204" pitchFamily="34" charset="-122"/>
            </a:endParaRPr>
          </a:p>
        </p:txBody>
      </p:sp>
      <p:sp>
        <p:nvSpPr>
          <p:cNvPr id="5130" name="Rectangle 47"/>
          <p:cNvSpPr>
            <a:spLocks noChangeArrowheads="1"/>
          </p:cNvSpPr>
          <p:nvPr/>
        </p:nvSpPr>
        <p:spPr bwMode="auto">
          <a:xfrm>
            <a:off x="4954588" y="5057775"/>
            <a:ext cx="1630362" cy="160338"/>
          </a:xfrm>
          <a:prstGeom prst="rect">
            <a:avLst/>
          </a:prstGeom>
          <a:solidFill>
            <a:srgbClr val="BDD7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en-US" altLang="zh-CN" sz="1000">
                <a:solidFill>
                  <a:srgbClr val="FFFFFF"/>
                </a:solidFill>
                <a:latin typeface="微软雅黑" panose="020B0503020204020204" pitchFamily="34" charset="-122"/>
                <a:ea typeface="微软雅黑" panose="020B0503020204020204" pitchFamily="34" charset="-122"/>
              </a:rPr>
              <a:t>7.2</a:t>
            </a:r>
          </a:p>
        </p:txBody>
      </p:sp>
      <p:pic>
        <p:nvPicPr>
          <p:cNvPr id="5131" name="图片占位符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33513" y="1816457"/>
            <a:ext cx="2643187" cy="340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2" name="TextBox 35"/>
          <p:cNvSpPr txBox="1">
            <a:spLocks noChangeArrowheads="1"/>
          </p:cNvSpPr>
          <p:nvPr/>
        </p:nvSpPr>
        <p:spPr bwMode="auto">
          <a:xfrm>
            <a:off x="4614793" y="3155950"/>
            <a:ext cx="1328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dirty="0" smtClean="0">
                <a:solidFill>
                  <a:schemeClr val="bg1"/>
                </a:solidFill>
                <a:latin typeface="微软雅黑" panose="020B0503020204020204" pitchFamily="34" charset="-122"/>
                <a:ea typeface="微软雅黑" panose="020B0503020204020204" pitchFamily="34" charset="-122"/>
                <a:sym typeface="Gill Sans"/>
              </a:rPr>
              <a:t>01.</a:t>
            </a:r>
            <a:r>
              <a:rPr lang="zh-TW" altLang="en-US" sz="1400" dirty="0" smtClean="0">
                <a:solidFill>
                  <a:schemeClr val="bg1"/>
                </a:solidFill>
                <a:latin typeface="微软雅黑" panose="020B0503020204020204" pitchFamily="34" charset="-122"/>
                <a:ea typeface="微软雅黑" panose="020B0503020204020204" pitchFamily="34" charset="-122"/>
                <a:sym typeface="Gill Sans"/>
              </a:rPr>
              <a:t>伙食</a:t>
            </a:r>
            <a:endParaRPr lang="en-US" altLang="zh-CN" sz="1400" dirty="0">
              <a:solidFill>
                <a:schemeClr val="bg1"/>
              </a:solidFill>
              <a:latin typeface="微软雅黑" panose="020B0503020204020204" pitchFamily="34" charset="-122"/>
              <a:ea typeface="微软雅黑" panose="020B0503020204020204" pitchFamily="34" charset="-122"/>
              <a:sym typeface="Gill Sans"/>
            </a:endParaRPr>
          </a:p>
        </p:txBody>
      </p:sp>
      <p:sp>
        <p:nvSpPr>
          <p:cNvPr id="5133" name="TextBox 35"/>
          <p:cNvSpPr txBox="1">
            <a:spLocks noChangeArrowheads="1"/>
          </p:cNvSpPr>
          <p:nvPr/>
        </p:nvSpPr>
        <p:spPr bwMode="auto">
          <a:xfrm>
            <a:off x="4776787" y="3686175"/>
            <a:ext cx="1328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dirty="0" smtClean="0">
                <a:solidFill>
                  <a:schemeClr val="bg1"/>
                </a:solidFill>
                <a:latin typeface="微软雅黑" panose="020B0503020204020204" pitchFamily="34" charset="-122"/>
                <a:ea typeface="微软雅黑" panose="020B0503020204020204" pitchFamily="34" charset="-122"/>
                <a:sym typeface="Gill Sans"/>
              </a:rPr>
              <a:t>02.</a:t>
            </a:r>
            <a:r>
              <a:rPr lang="zh-TW" altLang="en-US" sz="1400" dirty="0" smtClean="0">
                <a:solidFill>
                  <a:schemeClr val="bg1"/>
                </a:solidFill>
                <a:latin typeface="微软雅黑" panose="020B0503020204020204" pitchFamily="34" charset="-122"/>
                <a:ea typeface="微软雅黑" panose="020B0503020204020204" pitchFamily="34" charset="-122"/>
                <a:sym typeface="Gill Sans"/>
              </a:rPr>
              <a:t>生活雜支</a:t>
            </a:r>
            <a:endParaRPr lang="en-US" altLang="zh-CN" sz="1400" dirty="0">
              <a:solidFill>
                <a:schemeClr val="bg1"/>
              </a:solidFill>
              <a:latin typeface="微软雅黑" panose="020B0503020204020204" pitchFamily="34" charset="-122"/>
              <a:ea typeface="微软雅黑" panose="020B0503020204020204" pitchFamily="34" charset="-122"/>
              <a:sym typeface="Gill Sans"/>
            </a:endParaRPr>
          </a:p>
        </p:txBody>
      </p:sp>
      <p:sp>
        <p:nvSpPr>
          <p:cNvPr id="5134" name="TextBox 35"/>
          <p:cNvSpPr txBox="1">
            <a:spLocks noChangeArrowheads="1"/>
          </p:cNvSpPr>
          <p:nvPr/>
        </p:nvSpPr>
        <p:spPr bwMode="auto">
          <a:xfrm>
            <a:off x="4776787" y="4216400"/>
            <a:ext cx="1328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dirty="0" smtClean="0">
                <a:solidFill>
                  <a:schemeClr val="bg1"/>
                </a:solidFill>
                <a:latin typeface="微软雅黑" panose="020B0503020204020204" pitchFamily="34" charset="-122"/>
                <a:ea typeface="微软雅黑" panose="020B0503020204020204" pitchFamily="34" charset="-122"/>
                <a:sym typeface="Gill Sans"/>
              </a:rPr>
              <a:t>03.</a:t>
            </a:r>
            <a:r>
              <a:rPr lang="zh-TW" altLang="en-US" sz="1400" dirty="0" smtClean="0">
                <a:solidFill>
                  <a:schemeClr val="bg1"/>
                </a:solidFill>
                <a:latin typeface="微软雅黑" panose="020B0503020204020204" pitchFamily="34" charset="-122"/>
                <a:ea typeface="微软雅黑" panose="020B0503020204020204" pitchFamily="34" charset="-122"/>
                <a:sym typeface="Gill Sans"/>
              </a:rPr>
              <a:t>社交應酬</a:t>
            </a:r>
            <a:endParaRPr lang="en-US" altLang="zh-CN" sz="1400" dirty="0">
              <a:solidFill>
                <a:schemeClr val="bg1"/>
              </a:solidFill>
              <a:latin typeface="微软雅黑" panose="020B0503020204020204" pitchFamily="34" charset="-122"/>
              <a:ea typeface="微软雅黑" panose="020B0503020204020204" pitchFamily="34" charset="-122"/>
              <a:sym typeface="Gill Sans"/>
            </a:endParaRPr>
          </a:p>
        </p:txBody>
      </p:sp>
      <p:sp>
        <p:nvSpPr>
          <p:cNvPr id="5135" name="TextBox 35"/>
          <p:cNvSpPr txBox="1">
            <a:spLocks noChangeArrowheads="1"/>
          </p:cNvSpPr>
          <p:nvPr/>
        </p:nvSpPr>
        <p:spPr bwMode="auto">
          <a:xfrm>
            <a:off x="4614793" y="4745038"/>
            <a:ext cx="13287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400" dirty="0" smtClean="0">
                <a:solidFill>
                  <a:schemeClr val="bg1"/>
                </a:solidFill>
                <a:latin typeface="微软雅黑" panose="020B0503020204020204" pitchFamily="34" charset="-122"/>
                <a:ea typeface="微软雅黑" panose="020B0503020204020204" pitchFamily="34" charset="-122"/>
                <a:sym typeface="Gill Sans"/>
              </a:rPr>
              <a:t>04.</a:t>
            </a:r>
            <a:r>
              <a:rPr lang="zh-TW" altLang="en-US" sz="1400" dirty="0" smtClean="0">
                <a:solidFill>
                  <a:schemeClr val="bg1"/>
                </a:solidFill>
                <a:latin typeface="微软雅黑" panose="020B0503020204020204" pitchFamily="34" charset="-122"/>
                <a:ea typeface="微软雅黑" panose="020B0503020204020204" pitchFamily="34" charset="-122"/>
                <a:sym typeface="Gill Sans"/>
              </a:rPr>
              <a:t>娛樂</a:t>
            </a:r>
            <a:endParaRPr lang="en-US" altLang="zh-CN" sz="1400" dirty="0">
              <a:solidFill>
                <a:schemeClr val="bg1"/>
              </a:solidFill>
              <a:latin typeface="微软雅黑" panose="020B0503020204020204" pitchFamily="34" charset="-122"/>
              <a:ea typeface="微软雅黑" panose="020B0503020204020204" pitchFamily="34" charset="-122"/>
              <a:sym typeface="Gill Sans"/>
            </a:endParaRPr>
          </a:p>
        </p:txBody>
      </p:sp>
      <p:grpSp>
        <p:nvGrpSpPr>
          <p:cNvPr id="5136" name="组合 16"/>
          <p:cNvGrpSpPr>
            <a:grpSpLocks/>
          </p:cNvGrpSpPr>
          <p:nvPr/>
        </p:nvGrpSpPr>
        <p:grpSpPr bwMode="auto">
          <a:xfrm>
            <a:off x="4885679" y="1755567"/>
            <a:ext cx="2439046" cy="1365121"/>
            <a:chOff x="5704" y="-54164"/>
            <a:chExt cx="2438937" cy="1364639"/>
          </a:xfrm>
        </p:grpSpPr>
        <p:sp>
          <p:nvSpPr>
            <p:cNvPr id="5143" name="TextBox 15"/>
            <p:cNvSpPr txBox="1">
              <a:spLocks noChangeArrowheads="1"/>
            </p:cNvSpPr>
            <p:nvPr/>
          </p:nvSpPr>
          <p:spPr bwMode="auto">
            <a:xfrm>
              <a:off x="5704" y="-54164"/>
              <a:ext cx="1703232" cy="46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smtClean="0">
                  <a:solidFill>
                    <a:schemeClr val="bg1"/>
                  </a:solidFill>
                  <a:latin typeface="微软雅黑" panose="020B0503020204020204" pitchFamily="34" charset="-122"/>
                  <a:ea typeface="微软雅黑" panose="020B0503020204020204" pitchFamily="34" charset="-122"/>
                  <a:sym typeface="Gill Sans"/>
                </a:rPr>
                <a:t>IDEA</a:t>
              </a:r>
              <a:endParaRPr lang="zh-CN" altLang="en-US" sz="2400" b="1" dirty="0">
                <a:solidFill>
                  <a:schemeClr val="bg1"/>
                </a:solidFill>
                <a:latin typeface="微软雅黑" panose="020B0503020204020204" pitchFamily="34" charset="-122"/>
                <a:ea typeface="微软雅黑" panose="020B0503020204020204" pitchFamily="34" charset="-122"/>
                <a:sym typeface="Gill Sans"/>
              </a:endParaRPr>
            </a:p>
          </p:txBody>
        </p:sp>
        <p:sp>
          <p:nvSpPr>
            <p:cNvPr id="5144" name="TextBox 16"/>
            <p:cNvSpPr txBox="1">
              <a:spLocks noChangeArrowheads="1"/>
            </p:cNvSpPr>
            <p:nvPr/>
          </p:nvSpPr>
          <p:spPr bwMode="auto">
            <a:xfrm>
              <a:off x="5704" y="356705"/>
              <a:ext cx="2438937" cy="95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1400" dirty="0">
                  <a:solidFill>
                    <a:schemeClr val="bg1"/>
                  </a:solidFill>
                  <a:latin typeface="微软雅黑" panose="020B0503020204020204" pitchFamily="34" charset="-122"/>
                  <a:ea typeface="微软雅黑" panose="020B0503020204020204" pitchFamily="34" charset="-122"/>
                </a:rPr>
                <a:t>生活的目的除了讓自己能安適與愉快的享受快樂的生活品質之外，在心靈上的滿足是人們生活的主要指標</a:t>
              </a:r>
              <a:r>
                <a:rPr lang="zh-CN" altLang="en-US" sz="1400" dirty="0" smtClean="0">
                  <a:solidFill>
                    <a:schemeClr val="bg1"/>
                  </a:solidFill>
                  <a:latin typeface="微软雅黑" panose="020B0503020204020204" pitchFamily="34" charset="-122"/>
                  <a:ea typeface="微软雅黑" panose="020B0503020204020204" pitchFamily="34" charset="-122"/>
                  <a:sym typeface="Gill Sans"/>
                </a:rPr>
                <a:t>。</a:t>
              </a:r>
              <a:endParaRPr lang="en-US" altLang="zh-CN" sz="1400" dirty="0">
                <a:solidFill>
                  <a:schemeClr val="bg1"/>
                </a:solidFill>
                <a:latin typeface="微软雅黑" panose="020B0503020204020204" pitchFamily="34" charset="-122"/>
                <a:ea typeface="微软雅黑" panose="020B0503020204020204" pitchFamily="34" charset="-122"/>
                <a:sym typeface="Gill Sans"/>
              </a:endParaRPr>
            </a:p>
          </p:txBody>
        </p:sp>
      </p:grpSp>
      <p:sp>
        <p:nvSpPr>
          <p:cNvPr id="5137" name="TextBox 35"/>
          <p:cNvSpPr txBox="1">
            <a:spLocks noChangeArrowheads="1"/>
          </p:cNvSpPr>
          <p:nvPr/>
        </p:nvSpPr>
        <p:spPr bwMode="auto">
          <a:xfrm>
            <a:off x="8133704" y="1536174"/>
            <a:ext cx="3510609" cy="37856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1800" b="1" dirty="0" smtClean="0">
                <a:solidFill>
                  <a:schemeClr val="bg1"/>
                </a:solidFill>
                <a:latin typeface="微软雅黑" panose="020B0503020204020204" pitchFamily="34" charset="-122"/>
                <a:ea typeface="微软雅黑" panose="020B0503020204020204" pitchFamily="34" charset="-122"/>
                <a:sym typeface="Gill Sans"/>
              </a:rPr>
              <a:t>花錢當下必然爽快，得到心靈上的滿足，但若無節制的花費，必然會使得生活品質下降，甚至影響身心靈，如何以簡單且有效的方式記錄下自己生活開銷，所聯想到的方式便是使用大多數人絕不離身的手機做紀錄。</a:t>
            </a:r>
          </a:p>
          <a:p>
            <a:pPr eaLnBrk="1" hangingPunct="1">
              <a:lnSpc>
                <a:spcPct val="100000"/>
              </a:lnSpc>
              <a:spcBef>
                <a:spcPct val="0"/>
              </a:spcBef>
              <a:buNone/>
            </a:pPr>
            <a:endParaRPr lang="zh-TW" altLang="en-US" sz="1800" b="1" dirty="0">
              <a:solidFill>
                <a:schemeClr val="bg1"/>
              </a:solidFill>
              <a:latin typeface="微软雅黑" panose="020B0503020204020204" pitchFamily="34" charset="-122"/>
              <a:ea typeface="微软雅黑" panose="020B0503020204020204" pitchFamily="34" charset="-122"/>
              <a:sym typeface="Gill Sans"/>
            </a:endParaRPr>
          </a:p>
          <a:p>
            <a:pPr eaLnBrk="1" hangingPunct="1">
              <a:lnSpc>
                <a:spcPct val="100000"/>
              </a:lnSpc>
              <a:spcBef>
                <a:spcPct val="0"/>
              </a:spcBef>
              <a:buNone/>
            </a:pPr>
            <a:r>
              <a:rPr lang="zh-TW" altLang="en-US" sz="1800" b="1" dirty="0" smtClean="0">
                <a:solidFill>
                  <a:schemeClr val="bg1"/>
                </a:solidFill>
                <a:latin typeface="微软雅黑" panose="020B0503020204020204" pitchFamily="34" charset="-122"/>
                <a:ea typeface="微软雅黑" panose="020B0503020204020204" pitchFamily="34" charset="-122"/>
                <a:sym typeface="Gill Sans"/>
              </a:rPr>
              <a:t>並且設計以</a:t>
            </a:r>
          </a:p>
          <a:p>
            <a:pPr eaLnBrk="1" hangingPunct="1">
              <a:lnSpc>
                <a:spcPct val="100000"/>
              </a:lnSpc>
              <a:spcBef>
                <a:spcPct val="0"/>
              </a:spcBef>
              <a:buNone/>
            </a:pPr>
            <a:r>
              <a:rPr lang="zh-TW" altLang="en-US" sz="2400" b="1" dirty="0" smtClean="0">
                <a:solidFill>
                  <a:srgbClr val="FF0000"/>
                </a:solidFill>
                <a:latin typeface="微软雅黑" panose="020B0503020204020204" pitchFamily="34" charset="-122"/>
                <a:ea typeface="微软雅黑" panose="020B0503020204020204" pitchFamily="34" charset="-122"/>
                <a:sym typeface="Gill Sans"/>
              </a:rPr>
              <a:t>直觀</a:t>
            </a:r>
            <a:r>
              <a:rPr lang="zh-TW" altLang="en-US" sz="1800" b="1" dirty="0" smtClean="0">
                <a:solidFill>
                  <a:schemeClr val="bg1"/>
                </a:solidFill>
                <a:latin typeface="微软雅黑" panose="020B0503020204020204" pitchFamily="34" charset="-122"/>
                <a:ea typeface="微软雅黑" panose="020B0503020204020204" pitchFamily="34" charset="-122"/>
                <a:sym typeface="Gill Sans"/>
              </a:rPr>
              <a:t>、</a:t>
            </a:r>
            <a:r>
              <a:rPr lang="zh-TW" altLang="en-US" sz="2400" b="1" dirty="0" smtClean="0">
                <a:solidFill>
                  <a:srgbClr val="FF0000"/>
                </a:solidFill>
                <a:latin typeface="微软雅黑" panose="020B0503020204020204" pitchFamily="34" charset="-122"/>
                <a:ea typeface="微软雅黑" panose="020B0503020204020204" pitchFamily="34" charset="-122"/>
                <a:sym typeface="Gill Sans"/>
              </a:rPr>
              <a:t>好操作</a:t>
            </a:r>
            <a:r>
              <a:rPr lang="zh-TW" altLang="en-US" sz="1800" b="1" dirty="0" smtClean="0">
                <a:solidFill>
                  <a:schemeClr val="bg1"/>
                </a:solidFill>
                <a:latin typeface="微软雅黑" panose="020B0503020204020204" pitchFamily="34" charset="-122"/>
                <a:ea typeface="微软雅黑" panose="020B0503020204020204" pitchFamily="34" charset="-122"/>
                <a:sym typeface="Gill Sans"/>
              </a:rPr>
              <a:t>、</a:t>
            </a:r>
            <a:r>
              <a:rPr lang="zh-TW" altLang="en-US" sz="2400" b="1" dirty="0" smtClean="0">
                <a:solidFill>
                  <a:srgbClr val="FF0000"/>
                </a:solidFill>
                <a:latin typeface="微软雅黑" panose="020B0503020204020204" pitchFamily="34" charset="-122"/>
                <a:ea typeface="微软雅黑" panose="020B0503020204020204" pitchFamily="34" charset="-122"/>
                <a:sym typeface="Gill Sans"/>
              </a:rPr>
              <a:t>人性化</a:t>
            </a:r>
          </a:p>
          <a:p>
            <a:pPr eaLnBrk="1" hangingPunct="1">
              <a:lnSpc>
                <a:spcPct val="100000"/>
              </a:lnSpc>
              <a:spcBef>
                <a:spcPct val="0"/>
              </a:spcBef>
              <a:buNone/>
            </a:pPr>
            <a:r>
              <a:rPr lang="zh-TW" altLang="en-US" sz="1800" b="1" dirty="0" smtClean="0">
                <a:solidFill>
                  <a:schemeClr val="bg1"/>
                </a:solidFill>
                <a:latin typeface="微软雅黑" panose="020B0503020204020204" pitchFamily="34" charset="-122"/>
                <a:ea typeface="微软雅黑" panose="020B0503020204020204" pitchFamily="34" charset="-122"/>
                <a:sym typeface="Gill Sans"/>
              </a:rPr>
              <a:t>作為設計的依據考量，製作出了</a:t>
            </a:r>
            <a:r>
              <a:rPr lang="en-US" altLang="zh-TW" sz="1800" b="1" dirty="0" smtClean="0">
                <a:solidFill>
                  <a:schemeClr val="bg1"/>
                </a:solidFill>
                <a:latin typeface="微软雅黑" panose="020B0503020204020204" pitchFamily="34" charset="-122"/>
                <a:ea typeface="微软雅黑" panose="020B0503020204020204" pitchFamily="34" charset="-122"/>
                <a:sym typeface="Gill Sans"/>
              </a:rPr>
              <a:t>A.M (Accounting Manager)</a:t>
            </a:r>
            <a:r>
              <a:rPr lang="zh-TW" altLang="en-US" sz="1800" b="1" dirty="0" smtClean="0">
                <a:solidFill>
                  <a:schemeClr val="bg1"/>
                </a:solidFill>
                <a:latin typeface="微软雅黑" panose="020B0503020204020204" pitchFamily="34" charset="-122"/>
                <a:ea typeface="微软雅黑" panose="020B0503020204020204" pitchFamily="34" charset="-122"/>
                <a:sym typeface="Gill Sans"/>
              </a:rPr>
              <a:t>記帳助手</a:t>
            </a:r>
            <a:r>
              <a:rPr lang="en-US" altLang="zh-TW" sz="1800" b="1" dirty="0" smtClean="0">
                <a:solidFill>
                  <a:schemeClr val="bg1"/>
                </a:solidFill>
                <a:latin typeface="微软雅黑" panose="020B0503020204020204" pitchFamily="34" charset="-122"/>
                <a:ea typeface="微软雅黑" panose="020B0503020204020204" pitchFamily="34" charset="-122"/>
                <a:sym typeface="Gill Sans"/>
              </a:rPr>
              <a:t>app</a:t>
            </a:r>
            <a:endParaRPr lang="en-US" altLang="zh-CN" sz="1800" b="1" dirty="0">
              <a:solidFill>
                <a:schemeClr val="bg1"/>
              </a:solidFill>
              <a:latin typeface="微软雅黑" panose="020B0503020204020204" pitchFamily="34" charset="-122"/>
              <a:ea typeface="微软雅黑" panose="020B0503020204020204" pitchFamily="34" charset="-122"/>
              <a:sym typeface="Gill Sans"/>
            </a:endParaRPr>
          </a:p>
        </p:txBody>
      </p:sp>
      <p:grpSp>
        <p:nvGrpSpPr>
          <p:cNvPr id="5138" name="组合 20"/>
          <p:cNvGrpSpPr>
            <a:grpSpLocks/>
          </p:cNvGrpSpPr>
          <p:nvPr/>
        </p:nvGrpSpPr>
        <p:grpSpPr bwMode="auto">
          <a:xfrm>
            <a:off x="0" y="381000"/>
            <a:ext cx="695325" cy="506413"/>
            <a:chOff x="0" y="0"/>
            <a:chExt cx="694944" cy="624651"/>
          </a:xfrm>
        </p:grpSpPr>
        <p:sp>
          <p:nvSpPr>
            <p:cNvPr id="5141"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142"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5139" name="矩形 23"/>
          <p:cNvSpPr>
            <a:spLocks noChangeArrowheads="1"/>
          </p:cNvSpPr>
          <p:nvPr/>
        </p:nvSpPr>
        <p:spPr bwMode="auto">
          <a:xfrm>
            <a:off x="858838" y="425450"/>
            <a:ext cx="3000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2400" b="1" dirty="0">
                <a:solidFill>
                  <a:schemeClr val="bg1"/>
                </a:solidFill>
                <a:latin typeface="微软雅黑" panose="020B0503020204020204" pitchFamily="34" charset="-122"/>
                <a:ea typeface="微软雅黑" panose="020B0503020204020204" pitchFamily="34" charset="-122"/>
              </a:rPr>
              <a:t>發想動機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140" name="矩形 24"/>
          <p:cNvSpPr>
            <a:spLocks noChangeArrowheads="1"/>
          </p:cNvSpPr>
          <p:nvPr/>
        </p:nvSpPr>
        <p:spPr bwMode="auto">
          <a:xfrm>
            <a:off x="1433513" y="1814513"/>
            <a:ext cx="2643187" cy="3403600"/>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矩形 14"/>
          <p:cNvSpPr>
            <a:spLocks noChangeArrowheads="1"/>
          </p:cNvSpPr>
          <p:nvPr/>
        </p:nvSpPr>
        <p:spPr bwMode="auto">
          <a:xfrm>
            <a:off x="0" y="14288"/>
            <a:ext cx="12192000" cy="6858000"/>
          </a:xfrm>
          <a:prstGeom prst="rect">
            <a:avLst/>
          </a:prstGeom>
          <a:solidFill>
            <a:schemeClr val="bg1">
              <a:alpha val="1607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3076" name="组合 10"/>
          <p:cNvGrpSpPr>
            <a:grpSpLocks/>
          </p:cNvGrpSpPr>
          <p:nvPr/>
        </p:nvGrpSpPr>
        <p:grpSpPr bwMode="auto">
          <a:xfrm>
            <a:off x="3784600" y="2220913"/>
            <a:ext cx="508000" cy="765175"/>
            <a:chOff x="0" y="0"/>
            <a:chExt cx="1064175" cy="1605838"/>
          </a:xfrm>
        </p:grpSpPr>
        <p:sp>
          <p:nvSpPr>
            <p:cNvPr id="3097" name="任意多边形 9"/>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8" name="任意多边形 6"/>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77" name="文本框 15"/>
          <p:cNvSpPr txBox="1">
            <a:spLocks noChangeArrowheads="1"/>
          </p:cNvSpPr>
          <p:nvPr/>
        </p:nvSpPr>
        <p:spPr bwMode="auto">
          <a:xfrm>
            <a:off x="419099" y="402124"/>
            <a:ext cx="5000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4800" b="1" dirty="0" smtClean="0">
                <a:solidFill>
                  <a:schemeClr val="bg1"/>
                </a:solidFill>
                <a:latin typeface="微软雅黑" panose="020B0503020204020204" pitchFamily="34" charset="-122"/>
                <a:ea typeface="微软雅黑" panose="020B0503020204020204" pitchFamily="34" charset="-122"/>
              </a:rPr>
              <a:t>功能介紹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cxnSp>
        <p:nvCxnSpPr>
          <p:cNvPr id="3078" name="直接连接符 17"/>
          <p:cNvCxnSpPr>
            <a:cxnSpLocks noChangeShapeType="1"/>
          </p:cNvCxnSpPr>
          <p:nvPr/>
        </p:nvCxnSpPr>
        <p:spPr bwMode="auto">
          <a:xfrm flipV="1">
            <a:off x="419099" y="1311930"/>
            <a:ext cx="4252913" cy="9525"/>
          </a:xfrm>
          <a:prstGeom prst="line">
            <a:avLst/>
          </a:prstGeom>
          <a:noFill/>
          <a:ln w="6350">
            <a:solidFill>
              <a:schemeClr val="bg1"/>
            </a:solidFill>
            <a:round/>
            <a:headEnd/>
            <a:tailEnd/>
          </a:ln>
          <a:extLst>
            <a:ext uri="{909E8E84-426E-40DD-AFC4-6F175D3DCCD1}">
              <a14:hiddenFill xmlns:a14="http://schemas.microsoft.com/office/drawing/2010/main">
                <a:noFill/>
              </a14:hiddenFill>
            </a:ext>
          </a:extLst>
        </p:spPr>
      </p:cxnSp>
      <p:cxnSp>
        <p:nvCxnSpPr>
          <p:cNvPr id="3079" name="直接连接符 20"/>
          <p:cNvCxnSpPr>
            <a:cxnSpLocks noChangeShapeType="1"/>
          </p:cNvCxnSpPr>
          <p:nvPr/>
        </p:nvCxnSpPr>
        <p:spPr bwMode="auto">
          <a:xfrm>
            <a:off x="419099" y="1439862"/>
            <a:ext cx="4252913" cy="0"/>
          </a:xfrm>
          <a:prstGeom prst="line">
            <a:avLst/>
          </a:prstGeom>
          <a:noFill/>
          <a:ln w="57150">
            <a:solidFill>
              <a:schemeClr val="bg1"/>
            </a:solidFill>
            <a:round/>
            <a:headEnd/>
            <a:tailEnd/>
          </a:ln>
          <a:extLst>
            <a:ext uri="{909E8E84-426E-40DD-AFC4-6F175D3DCCD1}">
              <a14:hiddenFill xmlns:a14="http://schemas.microsoft.com/office/drawing/2010/main">
                <a:noFill/>
              </a14:hiddenFill>
            </a:ext>
          </a:extLst>
        </p:spPr>
      </p:cxnSp>
      <p:sp>
        <p:nvSpPr>
          <p:cNvPr id="3080" name="文本框 21"/>
          <p:cNvSpPr txBox="1">
            <a:spLocks noChangeArrowheads="1"/>
          </p:cNvSpPr>
          <p:nvPr/>
        </p:nvSpPr>
        <p:spPr bwMode="auto">
          <a:xfrm>
            <a:off x="4672013" y="2317750"/>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dirty="0">
                <a:solidFill>
                  <a:schemeClr val="bg1"/>
                </a:solidFill>
                <a:latin typeface="微软雅黑" panose="020B0503020204020204" pitchFamily="34" charset="-122"/>
                <a:ea typeface="微软雅黑" panose="020B0503020204020204" pitchFamily="34" charset="-122"/>
              </a:rPr>
              <a:t>一</a:t>
            </a:r>
          </a:p>
        </p:txBody>
      </p:sp>
      <p:sp>
        <p:nvSpPr>
          <p:cNvPr id="3081" name="文本框 22"/>
          <p:cNvSpPr txBox="1">
            <a:spLocks noChangeArrowheads="1"/>
          </p:cNvSpPr>
          <p:nvPr/>
        </p:nvSpPr>
        <p:spPr bwMode="auto">
          <a:xfrm>
            <a:off x="5592763" y="2379663"/>
            <a:ext cx="404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匯入資料。</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082" name="组合 23"/>
          <p:cNvGrpSpPr>
            <a:grpSpLocks/>
          </p:cNvGrpSpPr>
          <p:nvPr/>
        </p:nvGrpSpPr>
        <p:grpSpPr bwMode="auto">
          <a:xfrm>
            <a:off x="3784600" y="3346450"/>
            <a:ext cx="508000" cy="765175"/>
            <a:chOff x="0" y="0"/>
            <a:chExt cx="1064175" cy="1605838"/>
          </a:xfrm>
        </p:grpSpPr>
        <p:sp>
          <p:nvSpPr>
            <p:cNvPr id="3095" name="任意多边形 24"/>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6" name="任意多边形 25"/>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3" name="文本框 26"/>
          <p:cNvSpPr txBox="1">
            <a:spLocks noChangeArrowheads="1"/>
          </p:cNvSpPr>
          <p:nvPr/>
        </p:nvSpPr>
        <p:spPr bwMode="auto">
          <a:xfrm>
            <a:off x="4672013" y="3443288"/>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二</a:t>
            </a:r>
          </a:p>
        </p:txBody>
      </p:sp>
      <p:sp>
        <p:nvSpPr>
          <p:cNvPr id="3084" name="文本框 27"/>
          <p:cNvSpPr txBox="1">
            <a:spLocks noChangeArrowheads="1"/>
          </p:cNvSpPr>
          <p:nvPr/>
        </p:nvSpPr>
        <p:spPr bwMode="auto">
          <a:xfrm>
            <a:off x="5592763" y="3505200"/>
            <a:ext cx="404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改寫資料。</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085" name="组合 28"/>
          <p:cNvGrpSpPr>
            <a:grpSpLocks/>
          </p:cNvGrpSpPr>
          <p:nvPr/>
        </p:nvGrpSpPr>
        <p:grpSpPr bwMode="auto">
          <a:xfrm>
            <a:off x="3784600" y="4500563"/>
            <a:ext cx="508000" cy="763587"/>
            <a:chOff x="0" y="0"/>
            <a:chExt cx="1064175" cy="1605838"/>
          </a:xfrm>
        </p:grpSpPr>
        <p:sp>
          <p:nvSpPr>
            <p:cNvPr id="3093" name="任意多边形 29"/>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4" name="任意多边形 30"/>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6" name="文本框 31"/>
          <p:cNvSpPr txBox="1">
            <a:spLocks noChangeArrowheads="1"/>
          </p:cNvSpPr>
          <p:nvPr/>
        </p:nvSpPr>
        <p:spPr bwMode="auto">
          <a:xfrm>
            <a:off x="4672013" y="4595813"/>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三</a:t>
            </a:r>
          </a:p>
        </p:txBody>
      </p:sp>
      <p:sp>
        <p:nvSpPr>
          <p:cNvPr id="3087" name="文本框 32"/>
          <p:cNvSpPr txBox="1">
            <a:spLocks noChangeArrowheads="1"/>
          </p:cNvSpPr>
          <p:nvPr/>
        </p:nvSpPr>
        <p:spPr bwMode="auto">
          <a:xfrm>
            <a:off x="5592763" y="4657725"/>
            <a:ext cx="4048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刪除資料。</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nvGrpSpPr>
          <p:cNvPr id="3088" name="组合 33"/>
          <p:cNvGrpSpPr>
            <a:grpSpLocks/>
          </p:cNvGrpSpPr>
          <p:nvPr/>
        </p:nvGrpSpPr>
        <p:grpSpPr bwMode="auto">
          <a:xfrm>
            <a:off x="3784600" y="5535613"/>
            <a:ext cx="508000" cy="765175"/>
            <a:chOff x="0" y="0"/>
            <a:chExt cx="1064175" cy="1605838"/>
          </a:xfrm>
        </p:grpSpPr>
        <p:sp>
          <p:nvSpPr>
            <p:cNvPr id="3091" name="任意多边形 34"/>
            <p:cNvSpPr>
              <a:spLocks/>
            </p:cNvSpPr>
            <p:nvPr/>
          </p:nvSpPr>
          <p:spPr bwMode="auto">
            <a:xfrm rot="919542">
              <a:off x="0" y="0"/>
              <a:ext cx="1035297" cy="1426610"/>
            </a:xfrm>
            <a:custGeom>
              <a:avLst/>
              <a:gdLst>
                <a:gd name="T0" fmla="*/ 574808 w 1035297"/>
                <a:gd name="T1" fmla="*/ 0 h 1426610"/>
                <a:gd name="T2" fmla="*/ 1035297 w 1035297"/>
                <a:gd name="T3" fmla="*/ 1142885 h 1426610"/>
                <a:gd name="T4" fmla="*/ 0 w 1035297"/>
                <a:gd name="T5" fmla="*/ 1426610 h 1426610"/>
                <a:gd name="T6" fmla="*/ 574808 w 1035297"/>
                <a:gd name="T7" fmla="*/ 0 h 14266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5297" h="1426610">
                  <a:moveTo>
                    <a:pt x="574808" y="0"/>
                  </a:moveTo>
                  <a:lnTo>
                    <a:pt x="1035297" y="1142885"/>
                  </a:lnTo>
                  <a:lnTo>
                    <a:pt x="0" y="1426610"/>
                  </a:lnTo>
                  <a:lnTo>
                    <a:pt x="574808" y="0"/>
                  </a:lnTo>
                  <a:close/>
                </a:path>
              </a:pathLst>
            </a:custGeom>
            <a:solidFill>
              <a:schemeClr val="bg1">
                <a:alpha val="34117"/>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092" name="任意多边形 35"/>
            <p:cNvSpPr>
              <a:spLocks/>
            </p:cNvSpPr>
            <p:nvPr/>
          </p:nvSpPr>
          <p:spPr bwMode="auto">
            <a:xfrm rot="-1050472">
              <a:off x="352665" y="557257"/>
              <a:ext cx="711510" cy="1048581"/>
            </a:xfrm>
            <a:custGeom>
              <a:avLst/>
              <a:gdLst>
                <a:gd name="T0" fmla="*/ 75275 w 2970348"/>
                <a:gd name="T1" fmla="*/ 0 h 4484232"/>
                <a:gd name="T2" fmla="*/ 170433 w 2970348"/>
                <a:gd name="T3" fmla="*/ 245197 h 4484232"/>
                <a:gd name="T4" fmla="*/ 0 w 2970348"/>
                <a:gd name="T5" fmla="*/ 193963 h 4484232"/>
                <a:gd name="T6" fmla="*/ 75275 w 2970348"/>
                <a:gd name="T7" fmla="*/ 0 h 44842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0348" h="4484232">
                  <a:moveTo>
                    <a:pt x="1311906" y="0"/>
                  </a:moveTo>
                  <a:lnTo>
                    <a:pt x="2970348" y="4484232"/>
                  </a:lnTo>
                  <a:lnTo>
                    <a:pt x="0" y="3547237"/>
                  </a:lnTo>
                  <a:lnTo>
                    <a:pt x="1311906" y="0"/>
                  </a:lnTo>
                  <a:close/>
                </a:path>
              </a:pathLst>
            </a:custGeom>
            <a:noFill/>
            <a:ln w="12700" cap="flat"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089" name="文本框 36"/>
          <p:cNvSpPr txBox="1">
            <a:spLocks noChangeArrowheads="1"/>
          </p:cNvSpPr>
          <p:nvPr/>
        </p:nvSpPr>
        <p:spPr bwMode="auto">
          <a:xfrm>
            <a:off x="4672013" y="5630863"/>
            <a:ext cx="8524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a:solidFill>
                  <a:schemeClr val="bg1"/>
                </a:solidFill>
                <a:latin typeface="微软雅黑" panose="020B0503020204020204" pitchFamily="34" charset="-122"/>
                <a:ea typeface="微软雅黑" panose="020B0503020204020204" pitchFamily="34" charset="-122"/>
              </a:rPr>
              <a:t>四</a:t>
            </a:r>
          </a:p>
        </p:txBody>
      </p:sp>
      <p:sp>
        <p:nvSpPr>
          <p:cNvPr id="3090" name="文本框 37"/>
          <p:cNvSpPr txBox="1">
            <a:spLocks noChangeArrowheads="1"/>
          </p:cNvSpPr>
          <p:nvPr/>
        </p:nvSpPr>
        <p:spPr bwMode="auto">
          <a:xfrm>
            <a:off x="5592763" y="5692775"/>
            <a:ext cx="40481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TW" altLang="en-US" sz="3200" b="1" dirty="0" smtClean="0">
                <a:solidFill>
                  <a:schemeClr val="bg1"/>
                </a:solidFill>
                <a:latin typeface="微软雅黑" panose="020B0503020204020204" pitchFamily="34" charset="-122"/>
                <a:ea typeface="微软雅黑" panose="020B0503020204020204" pitchFamily="34" charset="-122"/>
              </a:rPr>
              <a:t>計算帳目數量與金額。</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04886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组合 20"/>
          <p:cNvGrpSpPr>
            <a:grpSpLocks/>
          </p:cNvGrpSpPr>
          <p:nvPr/>
        </p:nvGrpSpPr>
        <p:grpSpPr bwMode="auto">
          <a:xfrm>
            <a:off x="0" y="381000"/>
            <a:ext cx="695325" cy="506413"/>
            <a:chOff x="0" y="0"/>
            <a:chExt cx="694944" cy="624651"/>
          </a:xfrm>
        </p:grpSpPr>
        <p:sp>
          <p:nvSpPr>
            <p:cNvPr id="7185"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7172"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2400" b="1" dirty="0" smtClean="0">
                <a:solidFill>
                  <a:schemeClr val="bg1"/>
                </a:solidFill>
                <a:latin typeface="微软雅黑" panose="020B0503020204020204" pitchFamily="34" charset="-122"/>
                <a:ea typeface="微软雅黑" panose="020B0503020204020204" pitchFamily="34" charset="-122"/>
              </a:rPr>
              <a:t>起始介面</a:t>
            </a:r>
            <a:endParaRPr lang="zh-CN" altLang="en-US" sz="2400" b="1" dirty="0">
              <a:solidFill>
                <a:schemeClr val="bg1"/>
              </a:solidFill>
            </a:endParaRPr>
          </a:p>
        </p:txBody>
      </p:sp>
      <p:sp>
        <p:nvSpPr>
          <p:cNvPr id="7173" name="矩形 6"/>
          <p:cNvSpPr>
            <a:spLocks noChangeArrowheads="1"/>
          </p:cNvSpPr>
          <p:nvPr/>
        </p:nvSpPr>
        <p:spPr bwMode="auto">
          <a:xfrm>
            <a:off x="0" y="1430338"/>
            <a:ext cx="12192000" cy="4800600"/>
          </a:xfrm>
          <a:prstGeom prst="rect">
            <a:avLst/>
          </a:prstGeom>
          <a:solidFill>
            <a:srgbClr val="7ACDEF">
              <a:alpha val="6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7175" name="组合 183"/>
          <p:cNvGrpSpPr>
            <a:grpSpLocks/>
          </p:cNvGrpSpPr>
          <p:nvPr/>
        </p:nvGrpSpPr>
        <p:grpSpPr bwMode="auto">
          <a:xfrm>
            <a:off x="4365785" y="1448527"/>
            <a:ext cx="3332163" cy="1489796"/>
            <a:chOff x="0" y="0"/>
            <a:chExt cx="3331418" cy="1489891"/>
          </a:xfrm>
        </p:grpSpPr>
        <p:pic>
          <p:nvPicPr>
            <p:cNvPr id="718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5640"/>
              <a:ext cx="591376" cy="59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82" name="组合 185"/>
            <p:cNvGrpSpPr>
              <a:grpSpLocks/>
            </p:cNvGrpSpPr>
            <p:nvPr/>
          </p:nvGrpSpPr>
          <p:grpSpPr bwMode="auto">
            <a:xfrm>
              <a:off x="704107" y="0"/>
              <a:ext cx="2627311" cy="1489891"/>
              <a:chOff x="-1" y="0"/>
              <a:chExt cx="2627311" cy="1489891"/>
            </a:xfrm>
          </p:grpSpPr>
          <p:sp>
            <p:nvSpPr>
              <p:cNvPr id="7183" name="TextBox 10"/>
              <p:cNvSpPr txBox="1">
                <a:spLocks noChangeArrowheads="1"/>
              </p:cNvSpPr>
              <p:nvPr/>
            </p:nvSpPr>
            <p:spPr bwMode="auto">
              <a:xfrm>
                <a:off x="-1" y="0"/>
                <a:ext cx="1752007" cy="3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TW" altLang="en-US" sz="1600" b="1" dirty="0" smtClean="0">
                    <a:solidFill>
                      <a:srgbClr val="FFFFFF"/>
                    </a:solidFill>
                    <a:latin typeface="微软雅黑" panose="020B0503020204020204" pitchFamily="34" charset="-122"/>
                    <a:ea typeface="微软雅黑" panose="020B0503020204020204" pitchFamily="34" charset="-122"/>
                  </a:rPr>
                  <a:t>添加預設資料庫</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7184" name="TextBox 11"/>
              <p:cNvSpPr txBox="1">
                <a:spLocks noChangeArrowheads="1"/>
              </p:cNvSpPr>
              <p:nvPr/>
            </p:nvSpPr>
            <p:spPr bwMode="auto">
              <a:xfrm>
                <a:off x="63373" y="320266"/>
                <a:ext cx="2563937" cy="116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1400" dirty="0" smtClean="0">
                    <a:solidFill>
                      <a:srgbClr val="FFFFFF"/>
                    </a:solidFill>
                    <a:latin typeface="微软雅黑" panose="020B0503020204020204" pitchFamily="34" charset="-122"/>
                    <a:ea typeface="微软雅黑" panose="020B0503020204020204" pitchFamily="34" charset="-122"/>
                  </a:rPr>
                  <a:t>由於第一次使用軟體時內部資料庫是空的，但避免過多冗長的說明，所以選擇使用加入預設資料讓使用者簡單瞭解程式內部輸入資料屬性</a:t>
                </a:r>
                <a:endParaRPr lang="en-US" altLang="zh-CN" sz="1400" dirty="0">
                  <a:solidFill>
                    <a:srgbClr val="FFFFFF"/>
                  </a:solidFill>
                  <a:latin typeface="微软雅黑" panose="020B0503020204020204" pitchFamily="34" charset="-122"/>
                  <a:ea typeface="微软雅黑" panose="020B0503020204020204" pitchFamily="34" charset="-122"/>
                </a:endParaRPr>
              </a:p>
            </p:txBody>
          </p:sp>
        </p:grpSp>
      </p:grpSp>
      <p:grpSp>
        <p:nvGrpSpPr>
          <p:cNvPr id="7176" name="组合 188"/>
          <p:cNvGrpSpPr>
            <a:grpSpLocks/>
          </p:cNvGrpSpPr>
          <p:nvPr/>
        </p:nvGrpSpPr>
        <p:grpSpPr bwMode="auto">
          <a:xfrm>
            <a:off x="4971883" y="4956104"/>
            <a:ext cx="3281697" cy="1058909"/>
            <a:chOff x="0" y="0"/>
            <a:chExt cx="3281564" cy="1058977"/>
          </a:xfrm>
        </p:grpSpPr>
        <p:pic>
          <p:nvPicPr>
            <p:cNvPr id="717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9402"/>
              <a:ext cx="537652" cy="53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8" name="组合 190"/>
            <p:cNvGrpSpPr>
              <a:grpSpLocks/>
            </p:cNvGrpSpPr>
            <p:nvPr/>
          </p:nvGrpSpPr>
          <p:grpSpPr bwMode="auto">
            <a:xfrm>
              <a:off x="680197" y="0"/>
              <a:ext cx="2601367" cy="1058977"/>
              <a:chOff x="0" y="0"/>
              <a:chExt cx="2601367" cy="1058977"/>
            </a:xfrm>
          </p:grpSpPr>
          <p:sp>
            <p:nvSpPr>
              <p:cNvPr id="7179" name="TextBox 10"/>
              <p:cNvSpPr txBox="1">
                <a:spLocks noChangeArrowheads="1"/>
              </p:cNvSpPr>
              <p:nvPr/>
            </p:nvSpPr>
            <p:spPr bwMode="auto">
              <a:xfrm>
                <a:off x="0" y="0"/>
                <a:ext cx="1529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TW" altLang="en-US" sz="1600" b="1" dirty="0" smtClean="0">
                    <a:solidFill>
                      <a:srgbClr val="FFFFFF"/>
                    </a:solidFill>
                    <a:latin typeface="微软雅黑" panose="020B0503020204020204" pitchFamily="34" charset="-122"/>
                    <a:ea typeface="微软雅黑" panose="020B0503020204020204" pitchFamily="34" charset="-122"/>
                  </a:rPr>
                  <a:t>內部樣式配置</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7180" name="TextBox 11"/>
              <p:cNvSpPr txBox="1">
                <a:spLocks noChangeArrowheads="1"/>
              </p:cNvSpPr>
              <p:nvPr/>
            </p:nvSpPr>
            <p:spPr bwMode="auto">
              <a:xfrm>
                <a:off x="63373" y="320266"/>
                <a:ext cx="2537994" cy="73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1400" dirty="0" smtClean="0">
                    <a:solidFill>
                      <a:srgbClr val="FFFFFF"/>
                    </a:solidFill>
                    <a:latin typeface="微软雅黑" panose="020B0503020204020204" pitchFamily="34" charset="-122"/>
                    <a:ea typeface="微软雅黑" panose="020B0503020204020204" pitchFamily="34" charset="-122"/>
                  </a:rPr>
                  <a:t>主要按鍵與常用按鍵做大，方便使用者操作，且將類別凸顯出來，方便觀察花費傾向。</a:t>
                </a:r>
                <a:endParaRPr lang="en-US" altLang="zh-CN" sz="1400" dirty="0">
                  <a:solidFill>
                    <a:srgbClr val="FFFFFF"/>
                  </a:solidFill>
                  <a:latin typeface="微软雅黑" panose="020B0503020204020204" pitchFamily="34" charset="-122"/>
                  <a:ea typeface="微软雅黑" panose="020B0503020204020204" pitchFamily="34" charset="-122"/>
                </a:endParaRPr>
              </a:p>
            </p:txBody>
          </p:sp>
        </p:grpSp>
      </p:gr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941" y="1232536"/>
            <a:ext cx="3780157" cy="5402952"/>
          </a:xfrm>
          <a:prstGeom prst="rect">
            <a:avLst/>
          </a:prstGeom>
        </p:spPr>
      </p:pic>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3580" y="1231888"/>
            <a:ext cx="3780611" cy="5403600"/>
          </a:xfrm>
          <a:prstGeom prst="rect">
            <a:avLst/>
          </a:prstGeom>
        </p:spPr>
      </p:pic>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组合 20"/>
          <p:cNvGrpSpPr>
            <a:grpSpLocks/>
          </p:cNvGrpSpPr>
          <p:nvPr/>
        </p:nvGrpSpPr>
        <p:grpSpPr bwMode="auto">
          <a:xfrm>
            <a:off x="0" y="381000"/>
            <a:ext cx="695325" cy="506413"/>
            <a:chOff x="0" y="0"/>
            <a:chExt cx="694944" cy="624651"/>
          </a:xfrm>
        </p:grpSpPr>
        <p:sp>
          <p:nvSpPr>
            <p:cNvPr id="7185"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7172"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2400" b="1" dirty="0">
                <a:solidFill>
                  <a:schemeClr val="bg1"/>
                </a:solidFill>
                <a:latin typeface="微软雅黑" panose="020B0503020204020204" pitchFamily="34" charset="-122"/>
                <a:ea typeface="微软雅黑" panose="020B0503020204020204" pitchFamily="34" charset="-122"/>
              </a:rPr>
              <a:t>程式碼介面</a:t>
            </a:r>
            <a:endParaRPr lang="zh-CN" altLang="en-US" sz="2400" b="1" dirty="0">
              <a:solidFill>
                <a:schemeClr val="bg1"/>
              </a:solidFill>
            </a:endParaRPr>
          </a:p>
        </p:txBody>
      </p:sp>
      <p:sp>
        <p:nvSpPr>
          <p:cNvPr id="7173" name="矩形 6"/>
          <p:cNvSpPr>
            <a:spLocks noChangeArrowheads="1"/>
          </p:cNvSpPr>
          <p:nvPr/>
        </p:nvSpPr>
        <p:spPr bwMode="auto">
          <a:xfrm>
            <a:off x="0" y="1430338"/>
            <a:ext cx="12192000" cy="4800600"/>
          </a:xfrm>
          <a:prstGeom prst="rect">
            <a:avLst/>
          </a:prstGeom>
          <a:solidFill>
            <a:srgbClr val="7ACDEF">
              <a:alpha val="6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7176" name="组合 188"/>
          <p:cNvGrpSpPr>
            <a:grpSpLocks/>
          </p:cNvGrpSpPr>
          <p:nvPr/>
        </p:nvGrpSpPr>
        <p:grpSpPr bwMode="auto">
          <a:xfrm>
            <a:off x="6872176" y="1430338"/>
            <a:ext cx="3281697" cy="856999"/>
            <a:chOff x="0" y="0"/>
            <a:chExt cx="3281564" cy="857054"/>
          </a:xfrm>
        </p:grpSpPr>
        <p:pic>
          <p:nvPicPr>
            <p:cNvPr id="717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9402"/>
              <a:ext cx="537652" cy="53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8" name="组合 190"/>
            <p:cNvGrpSpPr>
              <a:grpSpLocks/>
            </p:cNvGrpSpPr>
            <p:nvPr/>
          </p:nvGrpSpPr>
          <p:grpSpPr bwMode="auto">
            <a:xfrm>
              <a:off x="680197" y="0"/>
              <a:ext cx="2601367" cy="628063"/>
              <a:chOff x="0" y="0"/>
              <a:chExt cx="2601367" cy="628063"/>
            </a:xfrm>
          </p:grpSpPr>
          <p:sp>
            <p:nvSpPr>
              <p:cNvPr id="7179" name="TextBox 10"/>
              <p:cNvSpPr txBox="1">
                <a:spLocks noChangeArrowheads="1"/>
              </p:cNvSpPr>
              <p:nvPr/>
            </p:nvSpPr>
            <p:spPr bwMode="auto">
              <a:xfrm>
                <a:off x="0" y="0"/>
                <a:ext cx="1529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TW" altLang="en-US" sz="1600" b="1" dirty="0" smtClean="0">
                    <a:solidFill>
                      <a:srgbClr val="FFFFFF"/>
                    </a:solidFill>
                    <a:latin typeface="微软雅黑" panose="020B0503020204020204" pitchFamily="34" charset="-122"/>
                    <a:ea typeface="微软雅黑" panose="020B0503020204020204" pitchFamily="34" charset="-122"/>
                  </a:rPr>
                  <a:t>匯入預設</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7180" name="TextBox 11"/>
              <p:cNvSpPr txBox="1">
                <a:spLocks noChangeArrowheads="1"/>
              </p:cNvSpPr>
              <p:nvPr/>
            </p:nvSpPr>
            <p:spPr bwMode="auto">
              <a:xfrm>
                <a:off x="63373" y="320266"/>
                <a:ext cx="2537994"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1400" dirty="0" smtClean="0">
                    <a:solidFill>
                      <a:srgbClr val="FFFFFF"/>
                    </a:solidFill>
                    <a:latin typeface="微软雅黑" panose="020B0503020204020204" pitchFamily="34" charset="-122"/>
                    <a:ea typeface="微软雅黑" panose="020B0503020204020204" pitchFamily="34" charset="-122"/>
                  </a:rPr>
                  <a:t>匯入資料庫預設資料</a:t>
                </a:r>
                <a:endParaRPr lang="en-US" altLang="zh-CN" sz="1400" dirty="0">
                  <a:solidFill>
                    <a:srgbClr val="FFFFFF"/>
                  </a:solidFill>
                  <a:latin typeface="微软雅黑" panose="020B0503020204020204" pitchFamily="34" charset="-122"/>
                  <a:ea typeface="微软雅黑" panose="020B0503020204020204" pitchFamily="34" charset="-122"/>
                </a:endParaRPr>
              </a:p>
            </p:txBody>
          </p:sp>
        </p:grpSp>
      </p:gr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02" y="1199520"/>
            <a:ext cx="6208880" cy="5262235"/>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6444" y="2956384"/>
            <a:ext cx="4847818" cy="2243546"/>
          </a:xfrm>
          <a:prstGeom prst="rect">
            <a:avLst/>
          </a:prstGeom>
        </p:spPr>
      </p:pic>
      <p:grpSp>
        <p:nvGrpSpPr>
          <p:cNvPr id="23" name="组合 183"/>
          <p:cNvGrpSpPr>
            <a:grpSpLocks/>
          </p:cNvGrpSpPr>
          <p:nvPr/>
        </p:nvGrpSpPr>
        <p:grpSpPr bwMode="auto">
          <a:xfrm>
            <a:off x="8326622" y="5284067"/>
            <a:ext cx="3332163" cy="866961"/>
            <a:chOff x="0" y="0"/>
            <a:chExt cx="3331418" cy="867016"/>
          </a:xfrm>
        </p:grpSpPr>
        <p:pic>
          <p:nvPicPr>
            <p:cNvPr id="24"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75640"/>
              <a:ext cx="591376" cy="59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组合 185"/>
            <p:cNvGrpSpPr>
              <a:grpSpLocks/>
            </p:cNvGrpSpPr>
            <p:nvPr/>
          </p:nvGrpSpPr>
          <p:grpSpPr bwMode="auto">
            <a:xfrm>
              <a:off x="704107" y="0"/>
              <a:ext cx="2627311" cy="843519"/>
              <a:chOff x="-1" y="0"/>
              <a:chExt cx="2627311" cy="843519"/>
            </a:xfrm>
          </p:grpSpPr>
          <p:sp>
            <p:nvSpPr>
              <p:cNvPr id="26" name="TextBox 10"/>
              <p:cNvSpPr txBox="1">
                <a:spLocks noChangeArrowheads="1"/>
              </p:cNvSpPr>
              <p:nvPr/>
            </p:nvSpPr>
            <p:spPr bwMode="auto">
              <a:xfrm>
                <a:off x="-1" y="0"/>
                <a:ext cx="1752007" cy="3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TW" altLang="en-US" sz="1600" b="1" dirty="0" smtClean="0">
                    <a:solidFill>
                      <a:srgbClr val="FFFFFF"/>
                    </a:solidFill>
                    <a:latin typeface="微软雅黑" panose="020B0503020204020204" pitchFamily="34" charset="-122"/>
                    <a:ea typeface="微软雅黑" panose="020B0503020204020204" pitchFamily="34" charset="-122"/>
                  </a:rPr>
                  <a:t>添加預設資料庫</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27" name="TextBox 11"/>
              <p:cNvSpPr txBox="1">
                <a:spLocks noChangeArrowheads="1"/>
              </p:cNvSpPr>
              <p:nvPr/>
            </p:nvSpPr>
            <p:spPr bwMode="auto">
              <a:xfrm>
                <a:off x="63373" y="320266"/>
                <a:ext cx="2563937" cy="52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1400" dirty="0" smtClean="0">
                    <a:solidFill>
                      <a:srgbClr val="FFFFFF"/>
                    </a:solidFill>
                    <a:latin typeface="微软雅黑" panose="020B0503020204020204" pitchFamily="34" charset="-122"/>
                    <a:ea typeface="微软雅黑" panose="020B0503020204020204" pitchFamily="34" charset="-122"/>
                  </a:rPr>
                  <a:t>當達到資料上限（暫定</a:t>
                </a:r>
                <a:r>
                  <a:rPr lang="en-US" altLang="zh-TW" sz="1400" dirty="0" smtClean="0">
                    <a:solidFill>
                      <a:srgbClr val="FFFFFF"/>
                    </a:solidFill>
                    <a:latin typeface="微软雅黑" panose="020B0503020204020204" pitchFamily="34" charset="-122"/>
                    <a:ea typeface="微软雅黑" panose="020B0503020204020204" pitchFamily="34" charset="-122"/>
                  </a:rPr>
                  <a:t>8</a:t>
                </a:r>
                <a:r>
                  <a:rPr lang="zh-TW" altLang="en-US" sz="1400" dirty="0" smtClean="0">
                    <a:solidFill>
                      <a:srgbClr val="FFFFFF"/>
                    </a:solidFill>
                    <a:latin typeface="微软雅黑" panose="020B0503020204020204" pitchFamily="34" charset="-122"/>
                    <a:ea typeface="微软雅黑" panose="020B0503020204020204" pitchFamily="34" charset="-122"/>
                  </a:rPr>
                  <a:t>筆），系統會自動停用相關按鍵功能。</a:t>
                </a:r>
                <a:endParaRPr lang="en-US" altLang="zh-CN" sz="1400" dirty="0">
                  <a:solidFill>
                    <a:srgbClr val="FFFFFF"/>
                  </a:solidFill>
                  <a:latin typeface="微软雅黑" panose="020B0503020204020204" pitchFamily="34" charset="-122"/>
                  <a:ea typeface="微软雅黑" panose="020B0503020204020204" pitchFamily="34" charset="-122"/>
                </a:endParaRPr>
              </a:p>
            </p:txBody>
          </p:sp>
        </p:grpSp>
      </p:grpSp>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6918" y="944562"/>
            <a:ext cx="4038466" cy="5772150"/>
          </a:xfrm>
          <a:prstGeom prst="rect">
            <a:avLst/>
          </a:prstGeom>
        </p:spPr>
      </p:pic>
    </p:spTree>
    <p:extLst>
      <p:ext uri="{BB962C8B-B14F-4D97-AF65-F5344CB8AC3E}">
        <p14:creationId xmlns:p14="http://schemas.microsoft.com/office/powerpoint/2010/main" val="15288064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组合 20"/>
          <p:cNvGrpSpPr>
            <a:grpSpLocks/>
          </p:cNvGrpSpPr>
          <p:nvPr/>
        </p:nvGrpSpPr>
        <p:grpSpPr bwMode="auto">
          <a:xfrm>
            <a:off x="0" y="381000"/>
            <a:ext cx="695325" cy="506413"/>
            <a:chOff x="0" y="0"/>
            <a:chExt cx="694944" cy="624651"/>
          </a:xfrm>
        </p:grpSpPr>
        <p:sp>
          <p:nvSpPr>
            <p:cNvPr id="7185"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7172" name="矩形 23"/>
          <p:cNvSpPr>
            <a:spLocks noChangeArrowheads="1"/>
          </p:cNvSpPr>
          <p:nvPr/>
        </p:nvSpPr>
        <p:spPr bwMode="auto">
          <a:xfrm>
            <a:off x="858838" y="425450"/>
            <a:ext cx="418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2400" b="1" dirty="0" smtClean="0">
                <a:solidFill>
                  <a:schemeClr val="bg1"/>
                </a:solidFill>
                <a:latin typeface="微软雅黑" panose="020B0503020204020204" pitchFamily="34" charset="-122"/>
                <a:ea typeface="微软雅黑" panose="020B0503020204020204" pitchFamily="34" charset="-122"/>
              </a:rPr>
              <a:t>新增資料</a:t>
            </a:r>
            <a:r>
              <a:rPr lang="en-US" altLang="zh-TW" sz="2400" b="1" dirty="0" smtClean="0">
                <a:solidFill>
                  <a:schemeClr val="bg1"/>
                </a:solidFill>
                <a:latin typeface="微软雅黑" panose="020B0503020204020204" pitchFamily="34" charset="-122"/>
                <a:ea typeface="微软雅黑" panose="020B0503020204020204" pitchFamily="34" charset="-122"/>
              </a:rPr>
              <a:t>/</a:t>
            </a:r>
            <a:r>
              <a:rPr lang="zh-TW" altLang="en-US" sz="2400" b="1" dirty="0" smtClean="0">
                <a:solidFill>
                  <a:schemeClr val="bg1"/>
                </a:solidFill>
                <a:latin typeface="微软雅黑" panose="020B0503020204020204" pitchFamily="34" charset="-122"/>
                <a:ea typeface="微软雅黑" panose="020B0503020204020204" pitchFamily="34" charset="-122"/>
              </a:rPr>
              <a:t>更新資料</a:t>
            </a:r>
            <a:r>
              <a:rPr lang="en-US" altLang="zh-TW" sz="2400" b="1" dirty="0" smtClean="0">
                <a:solidFill>
                  <a:schemeClr val="bg1"/>
                </a:solidFill>
                <a:latin typeface="微软雅黑" panose="020B0503020204020204" pitchFamily="34" charset="-122"/>
                <a:ea typeface="微软雅黑" panose="020B0503020204020204" pitchFamily="34" charset="-122"/>
              </a:rPr>
              <a:t>/</a:t>
            </a:r>
            <a:r>
              <a:rPr lang="zh-TW" altLang="en-US" sz="2400" b="1" dirty="0" smtClean="0">
                <a:solidFill>
                  <a:schemeClr val="bg1"/>
                </a:solidFill>
                <a:latin typeface="微软雅黑" panose="020B0503020204020204" pitchFamily="34" charset="-122"/>
                <a:ea typeface="微软雅黑" panose="020B0503020204020204" pitchFamily="34" charset="-122"/>
              </a:rPr>
              <a:t>刪除資料</a:t>
            </a:r>
            <a:endParaRPr lang="zh-CN" altLang="en-US" sz="2400" b="1" dirty="0">
              <a:solidFill>
                <a:schemeClr val="bg1"/>
              </a:solidFill>
            </a:endParaRPr>
          </a:p>
        </p:txBody>
      </p:sp>
      <p:sp>
        <p:nvSpPr>
          <p:cNvPr id="7173" name="矩形 6"/>
          <p:cNvSpPr>
            <a:spLocks noChangeArrowheads="1"/>
          </p:cNvSpPr>
          <p:nvPr/>
        </p:nvSpPr>
        <p:spPr bwMode="auto">
          <a:xfrm>
            <a:off x="0" y="1430338"/>
            <a:ext cx="12192000" cy="4800600"/>
          </a:xfrm>
          <a:prstGeom prst="rect">
            <a:avLst/>
          </a:prstGeom>
          <a:solidFill>
            <a:srgbClr val="7ACDEF">
              <a:alpha val="6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85" y="1231888"/>
            <a:ext cx="3780611" cy="5403600"/>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209" y="1231888"/>
            <a:ext cx="3780611" cy="5403600"/>
          </a:xfrm>
          <a:prstGeom prst="rect">
            <a:avLst/>
          </a:prstGeom>
        </p:spPr>
      </p:pic>
      <p:pic>
        <p:nvPicPr>
          <p:cNvPr id="6" name="圖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3333" y="1231888"/>
            <a:ext cx="3780611" cy="5403600"/>
          </a:xfrm>
          <a:prstGeom prst="rect">
            <a:avLst/>
          </a:prstGeom>
        </p:spPr>
      </p:pic>
    </p:spTree>
    <p:extLst>
      <p:ext uri="{BB962C8B-B14F-4D97-AF65-F5344CB8AC3E}">
        <p14:creationId xmlns:p14="http://schemas.microsoft.com/office/powerpoint/2010/main" val="158471087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组合 20"/>
          <p:cNvGrpSpPr>
            <a:grpSpLocks/>
          </p:cNvGrpSpPr>
          <p:nvPr/>
        </p:nvGrpSpPr>
        <p:grpSpPr bwMode="auto">
          <a:xfrm>
            <a:off x="0" y="381000"/>
            <a:ext cx="695325" cy="506413"/>
            <a:chOff x="0" y="0"/>
            <a:chExt cx="694944" cy="624651"/>
          </a:xfrm>
        </p:grpSpPr>
        <p:sp>
          <p:nvSpPr>
            <p:cNvPr id="7185" name="矩形 21"/>
            <p:cNvSpPr>
              <a:spLocks noChangeArrowheads="1"/>
            </p:cNvSpPr>
            <p:nvPr/>
          </p:nvSpPr>
          <p:spPr bwMode="auto">
            <a:xfrm>
              <a:off x="0" y="0"/>
              <a:ext cx="548640" cy="624651"/>
            </a:xfrm>
            <a:prstGeom prst="rect">
              <a:avLst/>
            </a:prstGeom>
            <a:solidFill>
              <a:srgbClr val="7ACDE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7186" name="矩形 22"/>
            <p:cNvSpPr>
              <a:spLocks noChangeArrowheads="1"/>
            </p:cNvSpPr>
            <p:nvPr/>
          </p:nvSpPr>
          <p:spPr bwMode="auto">
            <a:xfrm>
              <a:off x="612648" y="0"/>
              <a:ext cx="82296" cy="6246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sp>
        <p:nvSpPr>
          <p:cNvPr id="7172" name="矩形 23"/>
          <p:cNvSpPr>
            <a:spLocks noChangeArrowheads="1"/>
          </p:cNvSpPr>
          <p:nvPr/>
        </p:nvSpPr>
        <p:spPr bwMode="auto">
          <a:xfrm>
            <a:off x="858838" y="425450"/>
            <a:ext cx="300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2400" b="1" dirty="0">
                <a:solidFill>
                  <a:schemeClr val="bg1"/>
                </a:solidFill>
                <a:latin typeface="微软雅黑" panose="020B0503020204020204" pitchFamily="34" charset="-122"/>
                <a:ea typeface="微软雅黑" panose="020B0503020204020204" pitchFamily="34" charset="-122"/>
              </a:rPr>
              <a:t>程式碼介面</a:t>
            </a:r>
            <a:endParaRPr lang="zh-CN" altLang="en-US" sz="2400" b="1" dirty="0">
              <a:solidFill>
                <a:schemeClr val="bg1"/>
              </a:solidFill>
            </a:endParaRPr>
          </a:p>
        </p:txBody>
      </p:sp>
      <p:sp>
        <p:nvSpPr>
          <p:cNvPr id="7173" name="矩形 6"/>
          <p:cNvSpPr>
            <a:spLocks noChangeArrowheads="1"/>
          </p:cNvSpPr>
          <p:nvPr/>
        </p:nvSpPr>
        <p:spPr bwMode="auto">
          <a:xfrm>
            <a:off x="0" y="1430338"/>
            <a:ext cx="12192000" cy="4800600"/>
          </a:xfrm>
          <a:prstGeom prst="rect">
            <a:avLst/>
          </a:prstGeom>
          <a:solidFill>
            <a:srgbClr val="7ACDEF">
              <a:alpha val="6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grpSp>
        <p:nvGrpSpPr>
          <p:cNvPr id="7175" name="组合 183"/>
          <p:cNvGrpSpPr>
            <a:grpSpLocks/>
          </p:cNvGrpSpPr>
          <p:nvPr/>
        </p:nvGrpSpPr>
        <p:grpSpPr bwMode="auto">
          <a:xfrm>
            <a:off x="7016916" y="1543303"/>
            <a:ext cx="3332163" cy="866961"/>
            <a:chOff x="0" y="0"/>
            <a:chExt cx="3331418" cy="867016"/>
          </a:xfrm>
        </p:grpSpPr>
        <p:pic>
          <p:nvPicPr>
            <p:cNvPr id="718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5640"/>
              <a:ext cx="591376" cy="59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82" name="组合 185"/>
            <p:cNvGrpSpPr>
              <a:grpSpLocks/>
            </p:cNvGrpSpPr>
            <p:nvPr/>
          </p:nvGrpSpPr>
          <p:grpSpPr bwMode="auto">
            <a:xfrm>
              <a:off x="704107" y="0"/>
              <a:ext cx="2627311" cy="843519"/>
              <a:chOff x="-1" y="0"/>
              <a:chExt cx="2627311" cy="843519"/>
            </a:xfrm>
          </p:grpSpPr>
          <p:sp>
            <p:nvSpPr>
              <p:cNvPr id="7183" name="TextBox 10"/>
              <p:cNvSpPr txBox="1">
                <a:spLocks noChangeArrowheads="1"/>
              </p:cNvSpPr>
              <p:nvPr/>
            </p:nvSpPr>
            <p:spPr bwMode="auto">
              <a:xfrm>
                <a:off x="-1" y="0"/>
                <a:ext cx="1752007" cy="3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TW" altLang="en-US" sz="1600" b="1" dirty="0" smtClean="0">
                    <a:solidFill>
                      <a:srgbClr val="FFFFFF"/>
                    </a:solidFill>
                    <a:latin typeface="微软雅黑" panose="020B0503020204020204" pitchFamily="34" charset="-122"/>
                    <a:ea typeface="微软雅黑" panose="020B0503020204020204" pitchFamily="34" charset="-122"/>
                  </a:rPr>
                  <a:t>新增與更新</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7184" name="TextBox 11"/>
              <p:cNvSpPr txBox="1">
                <a:spLocks noChangeArrowheads="1"/>
              </p:cNvSpPr>
              <p:nvPr/>
            </p:nvSpPr>
            <p:spPr bwMode="auto">
              <a:xfrm>
                <a:off x="63373" y="320266"/>
                <a:ext cx="2563937" cy="52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1400" dirty="0" smtClean="0">
                    <a:solidFill>
                      <a:srgbClr val="FFFFFF"/>
                    </a:solidFill>
                    <a:latin typeface="微软雅黑" panose="020B0503020204020204" pitchFamily="34" charset="-122"/>
                    <a:ea typeface="微软雅黑" panose="020B0503020204020204" pitchFamily="34" charset="-122"/>
                  </a:rPr>
                  <a:t>由於功能類似，寫在同一函式，透過</a:t>
                </a:r>
                <a:r>
                  <a:rPr lang="en-US" altLang="zh-TW" sz="1400" dirty="0" smtClean="0">
                    <a:solidFill>
                      <a:srgbClr val="FFFFFF"/>
                    </a:solidFill>
                    <a:latin typeface="微软雅黑" panose="020B0503020204020204" pitchFamily="34" charset="-122"/>
                    <a:ea typeface="微软雅黑" panose="020B0503020204020204" pitchFamily="34" charset="-122"/>
                  </a:rPr>
                  <a:t>if/else</a:t>
                </a:r>
                <a:r>
                  <a:rPr lang="zh-TW" altLang="en-US" sz="1400" dirty="0" smtClean="0">
                    <a:solidFill>
                      <a:srgbClr val="FFFFFF"/>
                    </a:solidFill>
                    <a:latin typeface="微软雅黑" panose="020B0503020204020204" pitchFamily="34" charset="-122"/>
                    <a:ea typeface="微软雅黑" panose="020B0503020204020204" pitchFamily="34" charset="-122"/>
                  </a:rPr>
                  <a:t>做選擇切換功能。</a:t>
                </a:r>
                <a:endParaRPr lang="en-US" altLang="zh-CN" sz="1400" dirty="0">
                  <a:solidFill>
                    <a:srgbClr val="FFFFFF"/>
                  </a:solidFill>
                  <a:latin typeface="微软雅黑" panose="020B0503020204020204" pitchFamily="34" charset="-122"/>
                  <a:ea typeface="微软雅黑" panose="020B0503020204020204" pitchFamily="34" charset="-122"/>
                </a:endParaRPr>
              </a:p>
            </p:txBody>
          </p:sp>
        </p:grpSp>
      </p:grpSp>
      <p:grpSp>
        <p:nvGrpSpPr>
          <p:cNvPr id="7176" name="组合 188"/>
          <p:cNvGrpSpPr>
            <a:grpSpLocks/>
          </p:cNvGrpSpPr>
          <p:nvPr/>
        </p:nvGrpSpPr>
        <p:grpSpPr bwMode="auto">
          <a:xfrm>
            <a:off x="8247357" y="4075795"/>
            <a:ext cx="3218320" cy="696419"/>
            <a:chOff x="0" y="160590"/>
            <a:chExt cx="3218190" cy="696464"/>
          </a:xfrm>
        </p:grpSpPr>
        <p:pic>
          <p:nvPicPr>
            <p:cNvPr id="717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9402"/>
              <a:ext cx="537652" cy="53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8" name="组合 190"/>
            <p:cNvGrpSpPr>
              <a:grpSpLocks/>
            </p:cNvGrpSpPr>
            <p:nvPr/>
          </p:nvGrpSpPr>
          <p:grpSpPr bwMode="auto">
            <a:xfrm>
              <a:off x="241218" y="160590"/>
              <a:ext cx="2976972" cy="660855"/>
              <a:chOff x="-438979" y="160590"/>
              <a:chExt cx="2976972" cy="660855"/>
            </a:xfrm>
          </p:grpSpPr>
          <p:sp>
            <p:nvSpPr>
              <p:cNvPr id="7179" name="TextBox 10"/>
              <p:cNvSpPr txBox="1">
                <a:spLocks noChangeArrowheads="1"/>
              </p:cNvSpPr>
              <p:nvPr/>
            </p:nvSpPr>
            <p:spPr bwMode="auto">
              <a:xfrm>
                <a:off x="-438979" y="160590"/>
                <a:ext cx="15290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TW" altLang="en-US" sz="1600" b="1" dirty="0" smtClean="0">
                    <a:solidFill>
                      <a:srgbClr val="FFFFFF"/>
                    </a:solidFill>
                    <a:latin typeface="微软雅黑" panose="020B0503020204020204" pitchFamily="34" charset="-122"/>
                    <a:ea typeface="微软雅黑" panose="020B0503020204020204" pitchFamily="34" charset="-122"/>
                  </a:rPr>
                  <a:t>刪除</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7180" name="TextBox 11"/>
              <p:cNvSpPr txBox="1">
                <a:spLocks noChangeArrowheads="1"/>
              </p:cNvSpPr>
              <p:nvPr/>
            </p:nvSpPr>
            <p:spPr bwMode="auto">
              <a:xfrm>
                <a:off x="0" y="513648"/>
                <a:ext cx="2537993"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None/>
                </a:pPr>
                <a:r>
                  <a:rPr lang="zh-TW" altLang="en-US" sz="1400" dirty="0" smtClean="0">
                    <a:solidFill>
                      <a:srgbClr val="FFFFFF"/>
                    </a:solidFill>
                    <a:latin typeface="微软雅黑" panose="020B0503020204020204" pitchFamily="34" charset="-122"/>
                    <a:ea typeface="微软雅黑" panose="020B0503020204020204" pitchFamily="34" charset="-122"/>
                  </a:rPr>
                  <a:t>刪除功能。</a:t>
                </a:r>
                <a:endParaRPr lang="en-US" altLang="zh-CN" sz="1400" dirty="0">
                  <a:solidFill>
                    <a:srgbClr val="FFFFFF"/>
                  </a:solidFill>
                  <a:latin typeface="微软雅黑" panose="020B0503020204020204" pitchFamily="34" charset="-122"/>
                  <a:ea typeface="微软雅黑" panose="020B0503020204020204" pitchFamily="34" charset="-122"/>
                </a:endParaRPr>
              </a:p>
            </p:txBody>
          </p:sp>
        </p:grpSp>
      </p:grpSp>
      <p:pic>
        <p:nvPicPr>
          <p:cNvPr id="2" name="圖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00" y="1323614"/>
            <a:ext cx="6627980" cy="4167236"/>
          </a:xfrm>
          <a:prstGeom prst="rect">
            <a:avLst/>
          </a:prstGeom>
        </p:spPr>
      </p:pic>
      <p:pic>
        <p:nvPicPr>
          <p:cNvPr id="3" name="圖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5647" y="4872123"/>
            <a:ext cx="7318217" cy="1792025"/>
          </a:xfrm>
          <a:prstGeom prst="rect">
            <a:avLst/>
          </a:prstGeom>
        </p:spPr>
      </p:pic>
    </p:spTree>
    <p:extLst>
      <p:ext uri="{BB962C8B-B14F-4D97-AF65-F5344CB8AC3E}">
        <p14:creationId xmlns:p14="http://schemas.microsoft.com/office/powerpoint/2010/main" val="1514620094"/>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TotalTime>
  <Pages>0</Pages>
  <Words>1126</Words>
  <Characters>0</Characters>
  <Application>Microsoft Macintosh PowerPoint</Application>
  <DocSecurity>0</DocSecurity>
  <PresentationFormat>寬螢幕</PresentationFormat>
  <Lines>0</Lines>
  <Paragraphs>106</Paragraphs>
  <Slides>20</Slides>
  <Notes>1</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20</vt:i4>
      </vt:variant>
    </vt:vector>
  </HeadingPairs>
  <TitlesOfParts>
    <vt:vector size="30" baseType="lpstr">
      <vt:lpstr>Calibri</vt:lpstr>
      <vt:lpstr>Calibri Light</vt:lpstr>
      <vt:lpstr>Gill Sans</vt:lpstr>
      <vt:lpstr>Meiryo</vt:lpstr>
      <vt:lpstr>Roboto Regular</vt:lpstr>
      <vt:lpstr>宋体</vt:lpstr>
      <vt:lpstr>微软雅黑</vt:lpstr>
      <vt:lpstr>Arial</vt:lpstr>
      <vt:lpstr>Office 主题</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china</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使用者</cp:lastModifiedBy>
  <cp:revision>36</cp:revision>
  <dcterms:created xsi:type="dcterms:W3CDTF">2015-05-15T10:48:06Z</dcterms:created>
  <dcterms:modified xsi:type="dcterms:W3CDTF">2018-12-24T13:43:14Z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